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30"/>
  </p:notesMasterIdLst>
  <p:sldIdLst>
    <p:sldId id="260" r:id="rId2"/>
    <p:sldId id="313" r:id="rId3"/>
    <p:sldId id="263" r:id="rId4"/>
    <p:sldId id="258" r:id="rId5"/>
    <p:sldId id="308" r:id="rId6"/>
    <p:sldId id="288" r:id="rId7"/>
    <p:sldId id="307" r:id="rId8"/>
    <p:sldId id="290" r:id="rId9"/>
    <p:sldId id="300" r:id="rId10"/>
    <p:sldId id="265" r:id="rId11"/>
    <p:sldId id="299" r:id="rId12"/>
    <p:sldId id="262" r:id="rId13"/>
    <p:sldId id="306" r:id="rId14"/>
    <p:sldId id="318" r:id="rId15"/>
    <p:sldId id="301" r:id="rId16"/>
    <p:sldId id="304" r:id="rId17"/>
    <p:sldId id="305" r:id="rId18"/>
    <p:sldId id="302" r:id="rId19"/>
    <p:sldId id="303" r:id="rId20"/>
    <p:sldId id="261" r:id="rId21"/>
    <p:sldId id="286" r:id="rId22"/>
    <p:sldId id="317" r:id="rId23"/>
    <p:sldId id="312" r:id="rId24"/>
    <p:sldId id="314" r:id="rId25"/>
    <p:sldId id="315" r:id="rId26"/>
    <p:sldId id="316" r:id="rId27"/>
    <p:sldId id="271" r:id="rId28"/>
    <p:sldId id="272" r:id="rId29"/>
  </p:sldIdLst>
  <p:sldSz cx="12192000" cy="6858000"/>
  <p:notesSz cx="6858000" cy="9144000"/>
  <p:defaultTex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69F00"/>
    <a:srgbClr val="56B4E9"/>
    <a:srgbClr val="EC87F5"/>
    <a:srgbClr val="F98078"/>
    <a:srgbClr val="000000"/>
    <a:srgbClr val="BCD6B9"/>
    <a:srgbClr val="0000FF"/>
    <a:srgbClr val="737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84A74D-01EA-4CDF-931B-C9B950E0E669}" v="404" dt="2022-12-05T07:43:57.1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77966" autoAdjust="0"/>
  </p:normalViewPr>
  <p:slideViewPr>
    <p:cSldViewPr snapToGrid="0">
      <p:cViewPr varScale="1">
        <p:scale>
          <a:sx n="64" d="100"/>
          <a:sy n="64" d="100"/>
        </p:scale>
        <p:origin x="854" y="8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uben Schols" userId="683ddc9d-10e8-4c05-8327-27ec3c42a542" providerId="ADAL" clId="{DE84A74D-01EA-4CDF-931B-C9B950E0E669}"/>
    <pc:docChg chg="undo custSel addSld delSld modSld sldOrd modShowInfo">
      <pc:chgData name="Ruben Schols" userId="683ddc9d-10e8-4c05-8327-27ec3c42a542" providerId="ADAL" clId="{DE84A74D-01EA-4CDF-931B-C9B950E0E669}" dt="2022-12-05T07:44:33.899" v="5561" actId="1036"/>
      <pc:docMkLst>
        <pc:docMk/>
      </pc:docMkLst>
      <pc:sldChg chg="addSp modSp add del mod">
        <pc:chgData name="Ruben Schols" userId="683ddc9d-10e8-4c05-8327-27ec3c42a542" providerId="ADAL" clId="{DE84A74D-01EA-4CDF-931B-C9B950E0E669}" dt="2022-11-30T10:35:16.095" v="671" actId="47"/>
        <pc:sldMkLst>
          <pc:docMk/>
          <pc:sldMk cId="450442550" sldId="257"/>
        </pc:sldMkLst>
        <pc:spChg chg="mod">
          <ac:chgData name="Ruben Schols" userId="683ddc9d-10e8-4c05-8327-27ec3c42a542" providerId="ADAL" clId="{DE84A74D-01EA-4CDF-931B-C9B950E0E669}" dt="2022-11-30T10:35:11.072" v="669" actId="21"/>
          <ac:spMkLst>
            <pc:docMk/>
            <pc:sldMk cId="450442550" sldId="257"/>
            <ac:spMk id="3" creationId="{7876EE4C-F21D-865F-5742-5E2032902F9A}"/>
          </ac:spMkLst>
        </pc:spChg>
        <pc:spChg chg="add mod">
          <ac:chgData name="Ruben Schols" userId="683ddc9d-10e8-4c05-8327-27ec3c42a542" providerId="ADAL" clId="{DE84A74D-01EA-4CDF-931B-C9B950E0E669}" dt="2022-11-30T09:32:30.871" v="435"/>
          <ac:spMkLst>
            <pc:docMk/>
            <pc:sldMk cId="450442550" sldId="257"/>
            <ac:spMk id="5" creationId="{590F5F04-432A-CA83-B532-9E993FD77B48}"/>
          </ac:spMkLst>
        </pc:spChg>
        <pc:picChg chg="add mod">
          <ac:chgData name="Ruben Schols" userId="683ddc9d-10e8-4c05-8327-27ec3c42a542" providerId="ADAL" clId="{DE84A74D-01EA-4CDF-931B-C9B950E0E669}" dt="2022-11-30T09:32:30.871" v="435"/>
          <ac:picMkLst>
            <pc:docMk/>
            <pc:sldMk cId="450442550" sldId="257"/>
            <ac:picMk id="4" creationId="{6A3D5DF8-3353-06C2-D278-C36F6957EA85}"/>
          </ac:picMkLst>
        </pc:picChg>
      </pc:sldChg>
      <pc:sldChg chg="addSp delSp modSp add mod modAnim modNotesTx">
        <pc:chgData name="Ruben Schols" userId="683ddc9d-10e8-4c05-8327-27ec3c42a542" providerId="ADAL" clId="{DE84A74D-01EA-4CDF-931B-C9B950E0E669}" dt="2022-12-02T13:47:00.427" v="5357" actId="1076"/>
        <pc:sldMkLst>
          <pc:docMk/>
          <pc:sldMk cId="2685738375" sldId="258"/>
        </pc:sldMkLst>
        <pc:spChg chg="mod">
          <ac:chgData name="Ruben Schols" userId="683ddc9d-10e8-4c05-8327-27ec3c42a542" providerId="ADAL" clId="{DE84A74D-01EA-4CDF-931B-C9B950E0E669}" dt="2022-12-02T13:47:00.427" v="5357" actId="1076"/>
          <ac:spMkLst>
            <pc:docMk/>
            <pc:sldMk cId="2685738375" sldId="258"/>
            <ac:spMk id="2" creationId="{339791E6-551E-09C9-D993-9F16BD451218}"/>
          </ac:spMkLst>
        </pc:spChg>
        <pc:spChg chg="del">
          <ac:chgData name="Ruben Schols" userId="683ddc9d-10e8-4c05-8327-27ec3c42a542" providerId="ADAL" clId="{DE84A74D-01EA-4CDF-931B-C9B950E0E669}" dt="2022-11-30T08:28:19.547" v="12" actId="478"/>
          <ac:spMkLst>
            <pc:docMk/>
            <pc:sldMk cId="2685738375" sldId="258"/>
            <ac:spMk id="3" creationId="{5C03D8D8-DB48-9E8A-F5EC-CAE3C6963388}"/>
          </ac:spMkLst>
        </pc:spChg>
        <pc:spChg chg="add del mod">
          <ac:chgData name="Ruben Schols" userId="683ddc9d-10e8-4c05-8327-27ec3c42a542" providerId="ADAL" clId="{DE84A74D-01EA-4CDF-931B-C9B950E0E669}" dt="2022-11-30T08:28:21.431" v="13" actId="478"/>
          <ac:spMkLst>
            <pc:docMk/>
            <pc:sldMk cId="2685738375" sldId="258"/>
            <ac:spMk id="6" creationId="{4449297D-56A9-FC22-7098-9E7F4B23A777}"/>
          </ac:spMkLst>
        </pc:spChg>
        <pc:spChg chg="add del mod">
          <ac:chgData name="Ruben Schols" userId="683ddc9d-10e8-4c05-8327-27ec3c42a542" providerId="ADAL" clId="{DE84A74D-01EA-4CDF-931B-C9B950E0E669}" dt="2022-11-30T09:27:49.367" v="343"/>
          <ac:spMkLst>
            <pc:docMk/>
            <pc:sldMk cId="2685738375" sldId="258"/>
            <ac:spMk id="16" creationId="{81563021-B816-34E0-8E81-F4A3AE3D55CC}"/>
          </ac:spMkLst>
        </pc:spChg>
        <pc:spChg chg="mod">
          <ac:chgData name="Ruben Schols" userId="683ddc9d-10e8-4c05-8327-27ec3c42a542" providerId="ADAL" clId="{DE84A74D-01EA-4CDF-931B-C9B950E0E669}" dt="2022-11-30T09:31:08.025" v="414"/>
          <ac:spMkLst>
            <pc:docMk/>
            <pc:sldMk cId="2685738375" sldId="258"/>
            <ac:spMk id="20" creationId="{C38041EF-B637-7E59-4A70-2CAB2372ED7A}"/>
          </ac:spMkLst>
        </pc:spChg>
        <pc:grpChg chg="add mod">
          <ac:chgData name="Ruben Schols" userId="683ddc9d-10e8-4c05-8327-27ec3c42a542" providerId="ADAL" clId="{DE84A74D-01EA-4CDF-931B-C9B950E0E669}" dt="2022-12-01T11:15:49.320" v="4264" actId="1076"/>
          <ac:grpSpMkLst>
            <pc:docMk/>
            <pc:sldMk cId="2685738375" sldId="258"/>
            <ac:grpSpMk id="14" creationId="{F2933478-B22C-3BFA-D83B-3E4C7A13708A}"/>
          </ac:grpSpMkLst>
        </pc:grpChg>
        <pc:grpChg chg="add mod">
          <ac:chgData name="Ruben Schols" userId="683ddc9d-10e8-4c05-8327-27ec3c42a542" providerId="ADAL" clId="{DE84A74D-01EA-4CDF-931B-C9B950E0E669}" dt="2022-11-30T09:31:08.025" v="414"/>
          <ac:grpSpMkLst>
            <pc:docMk/>
            <pc:sldMk cId="2685738375" sldId="258"/>
            <ac:grpSpMk id="18" creationId="{146CB28B-D7AB-A53D-3EB4-B383FEDE7ED8}"/>
          </ac:grpSpMkLst>
        </pc:grpChg>
        <pc:picChg chg="add mod">
          <ac:chgData name="Ruben Schols" userId="683ddc9d-10e8-4c05-8327-27ec3c42a542" providerId="ADAL" clId="{DE84A74D-01EA-4CDF-931B-C9B950E0E669}" dt="2022-12-01T11:07:32.346" v="4138" actId="1076"/>
          <ac:picMkLst>
            <pc:docMk/>
            <pc:sldMk cId="2685738375" sldId="258"/>
            <ac:picMk id="4" creationId="{FEA30F26-7B48-2872-FD93-2AC979927519}"/>
          </ac:picMkLst>
        </pc:picChg>
        <pc:picChg chg="add mod modCrop">
          <ac:chgData name="Ruben Schols" userId="683ddc9d-10e8-4c05-8327-27ec3c42a542" providerId="ADAL" clId="{DE84A74D-01EA-4CDF-931B-C9B950E0E669}" dt="2022-11-30T08:29:42.135" v="21" actId="14100"/>
          <ac:picMkLst>
            <pc:docMk/>
            <pc:sldMk cId="2685738375" sldId="258"/>
            <ac:picMk id="8" creationId="{D3A11AF2-3CDE-261D-2245-A0A83F7323AA}"/>
          </ac:picMkLst>
        </pc:picChg>
        <pc:picChg chg="add mod modCrop">
          <ac:chgData name="Ruben Schols" userId="683ddc9d-10e8-4c05-8327-27ec3c42a542" providerId="ADAL" clId="{DE84A74D-01EA-4CDF-931B-C9B950E0E669}" dt="2022-11-30T08:31:02.842" v="28" actId="14100"/>
          <ac:picMkLst>
            <pc:docMk/>
            <pc:sldMk cId="2685738375" sldId="258"/>
            <ac:picMk id="10" creationId="{9A463656-8F13-F05F-9210-B8C641BE11CC}"/>
          </ac:picMkLst>
        </pc:picChg>
        <pc:picChg chg="add mod modCrop">
          <ac:chgData name="Ruben Schols" userId="683ddc9d-10e8-4c05-8327-27ec3c42a542" providerId="ADAL" clId="{DE84A74D-01EA-4CDF-931B-C9B950E0E669}" dt="2022-11-30T08:42:33.360" v="45" actId="164"/>
          <ac:picMkLst>
            <pc:docMk/>
            <pc:sldMk cId="2685738375" sldId="258"/>
            <ac:picMk id="12" creationId="{5EB465EA-08FE-7B5F-5A4F-3DD351592C2C}"/>
          </ac:picMkLst>
        </pc:picChg>
        <pc:picChg chg="add mod modCrop">
          <ac:chgData name="Ruben Schols" userId="683ddc9d-10e8-4c05-8327-27ec3c42a542" providerId="ADAL" clId="{DE84A74D-01EA-4CDF-931B-C9B950E0E669}" dt="2022-11-30T08:42:33.360" v="45" actId="164"/>
          <ac:picMkLst>
            <pc:docMk/>
            <pc:sldMk cId="2685738375" sldId="258"/>
            <ac:picMk id="13" creationId="{777EE091-FC28-DDF7-446B-F2649548558D}"/>
          </ac:picMkLst>
        </pc:picChg>
        <pc:picChg chg="add del mod">
          <ac:chgData name="Ruben Schols" userId="683ddc9d-10e8-4c05-8327-27ec3c42a542" providerId="ADAL" clId="{DE84A74D-01EA-4CDF-931B-C9B950E0E669}" dt="2022-11-30T09:27:49.367" v="343"/>
          <ac:picMkLst>
            <pc:docMk/>
            <pc:sldMk cId="2685738375" sldId="258"/>
            <ac:picMk id="15" creationId="{3BD17F1A-B758-162D-B92C-987F014DE9B4}"/>
          </ac:picMkLst>
        </pc:picChg>
        <pc:picChg chg="add del mod">
          <ac:chgData name="Ruben Schols" userId="683ddc9d-10e8-4c05-8327-27ec3c42a542" providerId="ADAL" clId="{DE84A74D-01EA-4CDF-931B-C9B950E0E669}" dt="2022-11-30T09:27:49.367" v="343"/>
          <ac:picMkLst>
            <pc:docMk/>
            <pc:sldMk cId="2685738375" sldId="258"/>
            <ac:picMk id="17" creationId="{73D05EE9-A421-7A70-88DF-CCAFC70DA6D9}"/>
          </ac:picMkLst>
        </pc:picChg>
        <pc:picChg chg="mod">
          <ac:chgData name="Ruben Schols" userId="683ddc9d-10e8-4c05-8327-27ec3c42a542" providerId="ADAL" clId="{DE84A74D-01EA-4CDF-931B-C9B950E0E669}" dt="2022-11-30T09:31:08.025" v="414"/>
          <ac:picMkLst>
            <pc:docMk/>
            <pc:sldMk cId="2685738375" sldId="258"/>
            <ac:picMk id="19" creationId="{7730B642-5719-06D6-0006-BBF5FCC842E0}"/>
          </ac:picMkLst>
        </pc:picChg>
      </pc:sldChg>
      <pc:sldChg chg="addSp modSp add del">
        <pc:chgData name="Ruben Schols" userId="683ddc9d-10e8-4c05-8327-27ec3c42a542" providerId="ADAL" clId="{DE84A74D-01EA-4CDF-931B-C9B950E0E669}" dt="2022-11-30T16:06:38.806" v="2605" actId="47"/>
        <pc:sldMkLst>
          <pc:docMk/>
          <pc:sldMk cId="2090149145" sldId="259"/>
        </pc:sldMkLst>
        <pc:spChg chg="mod">
          <ac:chgData name="Ruben Schols" userId="683ddc9d-10e8-4c05-8327-27ec3c42a542" providerId="ADAL" clId="{DE84A74D-01EA-4CDF-931B-C9B950E0E669}" dt="2022-11-30T09:31:43.273" v="421"/>
          <ac:spMkLst>
            <pc:docMk/>
            <pc:sldMk cId="2090149145" sldId="259"/>
            <ac:spMk id="6" creationId="{1B92A926-7A14-8312-644B-2BA3A065A156}"/>
          </ac:spMkLst>
        </pc:spChg>
        <pc:grpChg chg="add mod">
          <ac:chgData name="Ruben Schols" userId="683ddc9d-10e8-4c05-8327-27ec3c42a542" providerId="ADAL" clId="{DE84A74D-01EA-4CDF-931B-C9B950E0E669}" dt="2022-11-30T09:31:43.273" v="421"/>
          <ac:grpSpMkLst>
            <pc:docMk/>
            <pc:sldMk cId="2090149145" sldId="259"/>
            <ac:grpSpMk id="4" creationId="{5B3FF706-959F-7E87-CDA8-CCAAF2C73C64}"/>
          </ac:grpSpMkLst>
        </pc:grpChg>
        <pc:picChg chg="mod">
          <ac:chgData name="Ruben Schols" userId="683ddc9d-10e8-4c05-8327-27ec3c42a542" providerId="ADAL" clId="{DE84A74D-01EA-4CDF-931B-C9B950E0E669}" dt="2022-11-30T09:31:43.273" v="421"/>
          <ac:picMkLst>
            <pc:docMk/>
            <pc:sldMk cId="2090149145" sldId="259"/>
            <ac:picMk id="5" creationId="{6660250F-957E-71AD-AB39-2583A99763FF}"/>
          </ac:picMkLst>
        </pc:picChg>
      </pc:sldChg>
      <pc:sldChg chg="addSp delSp modSp add mod ord delAnim modAnim modNotesTx">
        <pc:chgData name="Ruben Schols" userId="683ddc9d-10e8-4c05-8327-27ec3c42a542" providerId="ADAL" clId="{DE84A74D-01EA-4CDF-931B-C9B950E0E669}" dt="2022-12-02T13:59:45.824" v="5359"/>
        <pc:sldMkLst>
          <pc:docMk/>
          <pc:sldMk cId="2421290171" sldId="260"/>
        </pc:sldMkLst>
        <pc:spChg chg="add del">
          <ac:chgData name="Ruben Schols" userId="683ddc9d-10e8-4c05-8327-27ec3c42a542" providerId="ADAL" clId="{DE84A74D-01EA-4CDF-931B-C9B950E0E669}" dt="2022-12-01T11:05:34.466" v="4040" actId="478"/>
          <ac:spMkLst>
            <pc:docMk/>
            <pc:sldMk cId="2421290171" sldId="260"/>
            <ac:spMk id="2" creationId="{9B8CE101-81F4-9D30-6FD4-98C2A07608B3}"/>
          </ac:spMkLst>
        </pc:spChg>
        <pc:spChg chg="del mod">
          <ac:chgData name="Ruben Schols" userId="683ddc9d-10e8-4c05-8327-27ec3c42a542" providerId="ADAL" clId="{DE84A74D-01EA-4CDF-931B-C9B950E0E669}" dt="2022-11-30T08:49:51.981" v="87" actId="478"/>
          <ac:spMkLst>
            <pc:docMk/>
            <pc:sldMk cId="2421290171" sldId="260"/>
            <ac:spMk id="3" creationId="{A2BCC38F-A52F-24B8-4220-59B301A4831E}"/>
          </ac:spMkLst>
        </pc:spChg>
        <pc:spChg chg="add mod">
          <ac:chgData name="Ruben Schols" userId="683ddc9d-10e8-4c05-8327-27ec3c42a542" providerId="ADAL" clId="{DE84A74D-01EA-4CDF-931B-C9B950E0E669}" dt="2022-12-01T11:05:59.969" v="4088" actId="1036"/>
          <ac:spMkLst>
            <pc:docMk/>
            <pc:sldMk cId="2421290171" sldId="260"/>
            <ac:spMk id="5" creationId="{17CBEDAD-64C0-A7E4-BE8B-5252B66E211F}"/>
          </ac:spMkLst>
        </pc:spChg>
        <pc:spChg chg="add mod">
          <ac:chgData name="Ruben Schols" userId="683ddc9d-10e8-4c05-8327-27ec3c42a542" providerId="ADAL" clId="{DE84A74D-01EA-4CDF-931B-C9B950E0E669}" dt="2022-12-01T11:05:59.969" v="4088" actId="1036"/>
          <ac:spMkLst>
            <pc:docMk/>
            <pc:sldMk cId="2421290171" sldId="260"/>
            <ac:spMk id="6" creationId="{CB560E60-C01A-B6C0-828B-D8F740E3D1F7}"/>
          </ac:spMkLst>
        </pc:spChg>
        <pc:spChg chg="add mod">
          <ac:chgData name="Ruben Schols" userId="683ddc9d-10e8-4c05-8327-27ec3c42a542" providerId="ADAL" clId="{DE84A74D-01EA-4CDF-931B-C9B950E0E669}" dt="2022-12-01T11:05:59.969" v="4088" actId="1036"/>
          <ac:spMkLst>
            <pc:docMk/>
            <pc:sldMk cId="2421290171" sldId="260"/>
            <ac:spMk id="7" creationId="{9A887DD4-E380-51A0-8B8C-5E9828A323D0}"/>
          </ac:spMkLst>
        </pc:spChg>
        <pc:spChg chg="add mod">
          <ac:chgData name="Ruben Schols" userId="683ddc9d-10e8-4c05-8327-27ec3c42a542" providerId="ADAL" clId="{DE84A74D-01EA-4CDF-931B-C9B950E0E669}" dt="2022-12-01T11:05:59.969" v="4088" actId="1036"/>
          <ac:spMkLst>
            <pc:docMk/>
            <pc:sldMk cId="2421290171" sldId="260"/>
            <ac:spMk id="8" creationId="{EE5E5B46-3981-01DD-0344-D17CED5EAEC6}"/>
          </ac:spMkLst>
        </pc:spChg>
        <pc:spChg chg="add mod">
          <ac:chgData name="Ruben Schols" userId="683ddc9d-10e8-4c05-8327-27ec3c42a542" providerId="ADAL" clId="{DE84A74D-01EA-4CDF-931B-C9B950E0E669}" dt="2022-12-01T11:05:59.969" v="4088" actId="1036"/>
          <ac:spMkLst>
            <pc:docMk/>
            <pc:sldMk cId="2421290171" sldId="260"/>
            <ac:spMk id="9" creationId="{41833306-103E-99A8-7FB6-0CA18FB76CD7}"/>
          </ac:spMkLst>
        </pc:spChg>
        <pc:spChg chg="add mod">
          <ac:chgData name="Ruben Schols" userId="683ddc9d-10e8-4c05-8327-27ec3c42a542" providerId="ADAL" clId="{DE84A74D-01EA-4CDF-931B-C9B950E0E669}" dt="2022-12-01T11:05:59.969" v="4088" actId="1036"/>
          <ac:spMkLst>
            <pc:docMk/>
            <pc:sldMk cId="2421290171" sldId="260"/>
            <ac:spMk id="10" creationId="{B3516915-9E4B-F64B-B048-728390517CF3}"/>
          </ac:spMkLst>
        </pc:spChg>
        <pc:spChg chg="add mod">
          <ac:chgData name="Ruben Schols" userId="683ddc9d-10e8-4c05-8327-27ec3c42a542" providerId="ADAL" clId="{DE84A74D-01EA-4CDF-931B-C9B950E0E669}" dt="2022-12-01T11:05:59.969" v="4088" actId="1036"/>
          <ac:spMkLst>
            <pc:docMk/>
            <pc:sldMk cId="2421290171" sldId="260"/>
            <ac:spMk id="11" creationId="{D436F028-2394-7C14-3818-2C8935289830}"/>
          </ac:spMkLst>
        </pc:spChg>
        <pc:spChg chg="add mod">
          <ac:chgData name="Ruben Schols" userId="683ddc9d-10e8-4c05-8327-27ec3c42a542" providerId="ADAL" clId="{DE84A74D-01EA-4CDF-931B-C9B950E0E669}" dt="2022-12-01T11:05:59.969" v="4088" actId="1036"/>
          <ac:spMkLst>
            <pc:docMk/>
            <pc:sldMk cId="2421290171" sldId="260"/>
            <ac:spMk id="12" creationId="{88BE804E-FD68-E95A-E323-E858893E7559}"/>
          </ac:spMkLst>
        </pc:spChg>
        <pc:spChg chg="add mod">
          <ac:chgData name="Ruben Schols" userId="683ddc9d-10e8-4c05-8327-27ec3c42a542" providerId="ADAL" clId="{DE84A74D-01EA-4CDF-931B-C9B950E0E669}" dt="2022-12-01T11:05:59.969" v="4088" actId="1036"/>
          <ac:spMkLst>
            <pc:docMk/>
            <pc:sldMk cId="2421290171" sldId="260"/>
            <ac:spMk id="13" creationId="{B34149D7-56EB-6D42-B92F-D509B14E7C30}"/>
          </ac:spMkLst>
        </pc:spChg>
        <pc:spChg chg="add del mod">
          <ac:chgData name="Ruben Schols" userId="683ddc9d-10e8-4c05-8327-27ec3c42a542" providerId="ADAL" clId="{DE84A74D-01EA-4CDF-931B-C9B950E0E669}" dt="2022-11-30T08:55:59.972" v="163" actId="478"/>
          <ac:spMkLst>
            <pc:docMk/>
            <pc:sldMk cId="2421290171" sldId="260"/>
            <ac:spMk id="14" creationId="{98AF9B90-4226-DE91-0E5E-A124C1BAC491}"/>
          </ac:spMkLst>
        </pc:spChg>
        <pc:spChg chg="add del mod">
          <ac:chgData name="Ruben Schols" userId="683ddc9d-10e8-4c05-8327-27ec3c42a542" providerId="ADAL" clId="{DE84A74D-01EA-4CDF-931B-C9B950E0E669}" dt="2022-11-30T08:56:09.006" v="172" actId="478"/>
          <ac:spMkLst>
            <pc:docMk/>
            <pc:sldMk cId="2421290171" sldId="260"/>
            <ac:spMk id="15" creationId="{7A72AC18-8209-EFC9-65CE-7EED6D491832}"/>
          </ac:spMkLst>
        </pc:spChg>
        <pc:spChg chg="add del mod">
          <ac:chgData name="Ruben Schols" userId="683ddc9d-10e8-4c05-8327-27ec3c42a542" providerId="ADAL" clId="{DE84A74D-01EA-4CDF-931B-C9B950E0E669}" dt="2022-11-30T08:56:08.064" v="171" actId="478"/>
          <ac:spMkLst>
            <pc:docMk/>
            <pc:sldMk cId="2421290171" sldId="260"/>
            <ac:spMk id="16" creationId="{0007FE7C-9E5E-7FFB-FB22-5F58208C816F}"/>
          </ac:spMkLst>
        </pc:spChg>
        <pc:spChg chg="add del mod">
          <ac:chgData name="Ruben Schols" userId="683ddc9d-10e8-4c05-8327-27ec3c42a542" providerId="ADAL" clId="{DE84A74D-01EA-4CDF-931B-C9B950E0E669}" dt="2022-11-30T08:56:07.111" v="170" actId="478"/>
          <ac:spMkLst>
            <pc:docMk/>
            <pc:sldMk cId="2421290171" sldId="260"/>
            <ac:spMk id="17" creationId="{D5A9D8A2-D61F-7FF5-33DA-F489F4624FBB}"/>
          </ac:spMkLst>
        </pc:spChg>
        <pc:spChg chg="add del mod">
          <ac:chgData name="Ruben Schols" userId="683ddc9d-10e8-4c05-8327-27ec3c42a542" providerId="ADAL" clId="{DE84A74D-01EA-4CDF-931B-C9B950E0E669}" dt="2022-12-01T11:05:36.289" v="4041" actId="478"/>
          <ac:spMkLst>
            <pc:docMk/>
            <pc:sldMk cId="2421290171" sldId="260"/>
            <ac:spMk id="18" creationId="{483F7C6A-C6D7-63D1-794D-2F88527B916B}"/>
          </ac:spMkLst>
        </pc:spChg>
        <pc:spChg chg="add mod">
          <ac:chgData name="Ruben Schols" userId="683ddc9d-10e8-4c05-8327-27ec3c42a542" providerId="ADAL" clId="{DE84A74D-01EA-4CDF-931B-C9B950E0E669}" dt="2022-12-01T11:05:59.969" v="4088" actId="1036"/>
          <ac:spMkLst>
            <pc:docMk/>
            <pc:sldMk cId="2421290171" sldId="260"/>
            <ac:spMk id="19" creationId="{F24A8E02-5872-0772-DFC8-C6848E299DB0}"/>
          </ac:spMkLst>
        </pc:spChg>
        <pc:spChg chg="add mod">
          <ac:chgData name="Ruben Schols" userId="683ddc9d-10e8-4c05-8327-27ec3c42a542" providerId="ADAL" clId="{DE84A74D-01EA-4CDF-931B-C9B950E0E669}" dt="2022-12-01T11:05:59.969" v="4088" actId="1036"/>
          <ac:spMkLst>
            <pc:docMk/>
            <pc:sldMk cId="2421290171" sldId="260"/>
            <ac:spMk id="20" creationId="{BED3FAA2-5A8E-75FC-2273-B3BE594289D9}"/>
          </ac:spMkLst>
        </pc:spChg>
        <pc:spChg chg="add mod">
          <ac:chgData name="Ruben Schols" userId="683ddc9d-10e8-4c05-8327-27ec3c42a542" providerId="ADAL" clId="{DE84A74D-01EA-4CDF-931B-C9B950E0E669}" dt="2022-12-01T11:05:59.969" v="4088" actId="1036"/>
          <ac:spMkLst>
            <pc:docMk/>
            <pc:sldMk cId="2421290171" sldId="260"/>
            <ac:spMk id="21" creationId="{3D8EAD51-40EA-694C-2B64-6466DA1C1132}"/>
          </ac:spMkLst>
        </pc:spChg>
        <pc:spChg chg="add mod">
          <ac:chgData name="Ruben Schols" userId="683ddc9d-10e8-4c05-8327-27ec3c42a542" providerId="ADAL" clId="{DE84A74D-01EA-4CDF-931B-C9B950E0E669}" dt="2022-12-01T11:05:59.969" v="4088" actId="1036"/>
          <ac:spMkLst>
            <pc:docMk/>
            <pc:sldMk cId="2421290171" sldId="260"/>
            <ac:spMk id="22" creationId="{CDCD7E7B-1F58-28B5-8999-EF53A2CBACBA}"/>
          </ac:spMkLst>
        </pc:spChg>
        <pc:spChg chg="add mod">
          <ac:chgData name="Ruben Schols" userId="683ddc9d-10e8-4c05-8327-27ec3c42a542" providerId="ADAL" clId="{DE84A74D-01EA-4CDF-931B-C9B950E0E669}" dt="2022-12-01T11:05:59.969" v="4088" actId="1036"/>
          <ac:spMkLst>
            <pc:docMk/>
            <pc:sldMk cId="2421290171" sldId="260"/>
            <ac:spMk id="23" creationId="{D6023D43-5B81-DC47-38A2-943FF815CC06}"/>
          </ac:spMkLst>
        </pc:spChg>
        <pc:spChg chg="add mod">
          <ac:chgData name="Ruben Schols" userId="683ddc9d-10e8-4c05-8327-27ec3c42a542" providerId="ADAL" clId="{DE84A74D-01EA-4CDF-931B-C9B950E0E669}" dt="2022-12-01T11:05:59.969" v="4088" actId="1036"/>
          <ac:spMkLst>
            <pc:docMk/>
            <pc:sldMk cId="2421290171" sldId="260"/>
            <ac:spMk id="24" creationId="{61AB2A3D-ED46-E1E6-D0DC-2964EF17A8BB}"/>
          </ac:spMkLst>
        </pc:spChg>
        <pc:spChg chg="add mod">
          <ac:chgData name="Ruben Schols" userId="683ddc9d-10e8-4c05-8327-27ec3c42a542" providerId="ADAL" clId="{DE84A74D-01EA-4CDF-931B-C9B950E0E669}" dt="2022-12-01T11:05:59.969" v="4088" actId="1036"/>
          <ac:spMkLst>
            <pc:docMk/>
            <pc:sldMk cId="2421290171" sldId="260"/>
            <ac:spMk id="25" creationId="{FF293CD8-E464-3DC3-4E47-A29BAEA726DD}"/>
          </ac:spMkLst>
        </pc:spChg>
        <pc:spChg chg="add mod">
          <ac:chgData name="Ruben Schols" userId="683ddc9d-10e8-4c05-8327-27ec3c42a542" providerId="ADAL" clId="{DE84A74D-01EA-4CDF-931B-C9B950E0E669}" dt="2022-12-01T11:05:59.969" v="4088" actId="1036"/>
          <ac:spMkLst>
            <pc:docMk/>
            <pc:sldMk cId="2421290171" sldId="260"/>
            <ac:spMk id="26" creationId="{6ABACDB9-97CC-ED6F-5C38-3B752E84015B}"/>
          </ac:spMkLst>
        </pc:spChg>
        <pc:spChg chg="add mod">
          <ac:chgData name="Ruben Schols" userId="683ddc9d-10e8-4c05-8327-27ec3c42a542" providerId="ADAL" clId="{DE84A74D-01EA-4CDF-931B-C9B950E0E669}" dt="2022-12-01T11:05:59.969" v="4088" actId="1036"/>
          <ac:spMkLst>
            <pc:docMk/>
            <pc:sldMk cId="2421290171" sldId="260"/>
            <ac:spMk id="27" creationId="{6664C01D-5E7E-3C7E-5A09-4D3AAE9C09F2}"/>
          </ac:spMkLst>
        </pc:spChg>
        <pc:spChg chg="add del mod">
          <ac:chgData name="Ruben Schols" userId="683ddc9d-10e8-4c05-8327-27ec3c42a542" providerId="ADAL" clId="{DE84A74D-01EA-4CDF-931B-C9B950E0E669}" dt="2022-11-30T08:56:02.922" v="167" actId="478"/>
          <ac:spMkLst>
            <pc:docMk/>
            <pc:sldMk cId="2421290171" sldId="260"/>
            <ac:spMk id="28" creationId="{989CE5F5-C79F-856C-970C-E2BA43A5D265}"/>
          </ac:spMkLst>
        </pc:spChg>
        <pc:spChg chg="add del mod">
          <ac:chgData name="Ruben Schols" userId="683ddc9d-10e8-4c05-8327-27ec3c42a542" providerId="ADAL" clId="{DE84A74D-01EA-4CDF-931B-C9B950E0E669}" dt="2022-11-30T08:56:02.435" v="166" actId="478"/>
          <ac:spMkLst>
            <pc:docMk/>
            <pc:sldMk cId="2421290171" sldId="260"/>
            <ac:spMk id="29" creationId="{00BC0AD0-9DB9-9242-F1F7-40678F1EF40B}"/>
          </ac:spMkLst>
        </pc:spChg>
        <pc:spChg chg="add del mod">
          <ac:chgData name="Ruben Schols" userId="683ddc9d-10e8-4c05-8327-27ec3c42a542" providerId="ADAL" clId="{DE84A74D-01EA-4CDF-931B-C9B950E0E669}" dt="2022-11-30T08:56:01.650" v="165" actId="478"/>
          <ac:spMkLst>
            <pc:docMk/>
            <pc:sldMk cId="2421290171" sldId="260"/>
            <ac:spMk id="30" creationId="{0955ADA4-E68F-3AD1-361B-4E12E2AFD6A3}"/>
          </ac:spMkLst>
        </pc:spChg>
        <pc:spChg chg="add del mod">
          <ac:chgData name="Ruben Schols" userId="683ddc9d-10e8-4c05-8327-27ec3c42a542" providerId="ADAL" clId="{DE84A74D-01EA-4CDF-931B-C9B950E0E669}" dt="2022-11-30T08:56:00.645" v="164" actId="478"/>
          <ac:spMkLst>
            <pc:docMk/>
            <pc:sldMk cId="2421290171" sldId="260"/>
            <ac:spMk id="31" creationId="{8348FF08-9CE9-1BF3-A78D-1FBD1C2B04DC}"/>
          </ac:spMkLst>
        </pc:spChg>
        <pc:spChg chg="add mod">
          <ac:chgData name="Ruben Schols" userId="683ddc9d-10e8-4c05-8327-27ec3c42a542" providerId="ADAL" clId="{DE84A74D-01EA-4CDF-931B-C9B950E0E669}" dt="2022-12-01T11:06:03.956" v="4089" actId="1076"/>
          <ac:spMkLst>
            <pc:docMk/>
            <pc:sldMk cId="2421290171" sldId="260"/>
            <ac:spMk id="33" creationId="{E1E35FCE-FB94-5398-053F-1D5D1F3CDA3D}"/>
          </ac:spMkLst>
        </pc:spChg>
        <pc:spChg chg="add del mod">
          <ac:chgData name="Ruben Schols" userId="683ddc9d-10e8-4c05-8327-27ec3c42a542" providerId="ADAL" clId="{DE84A74D-01EA-4CDF-931B-C9B950E0E669}" dt="2022-11-30T08:49:34.213" v="74" actId="22"/>
          <ac:spMkLst>
            <pc:docMk/>
            <pc:sldMk cId="2421290171" sldId="260"/>
            <ac:spMk id="35" creationId="{D386003E-4FA4-04C4-8B56-FA066B90D2EF}"/>
          </ac:spMkLst>
        </pc:spChg>
        <pc:spChg chg="add del">
          <ac:chgData name="Ruben Schols" userId="683ddc9d-10e8-4c05-8327-27ec3c42a542" providerId="ADAL" clId="{DE84A74D-01EA-4CDF-931B-C9B950E0E669}" dt="2022-11-30T08:49:36.164" v="76" actId="22"/>
          <ac:spMkLst>
            <pc:docMk/>
            <pc:sldMk cId="2421290171" sldId="260"/>
            <ac:spMk id="37" creationId="{263317B0-39C3-8C2D-C50C-5A5F6CCB9D99}"/>
          </ac:spMkLst>
        </pc:spChg>
        <pc:spChg chg="add mod">
          <ac:chgData name="Ruben Schols" userId="683ddc9d-10e8-4c05-8327-27ec3c42a542" providerId="ADAL" clId="{DE84A74D-01EA-4CDF-931B-C9B950E0E669}" dt="2022-11-30T08:55:26.043" v="157" actId="1076"/>
          <ac:spMkLst>
            <pc:docMk/>
            <pc:sldMk cId="2421290171" sldId="260"/>
            <ac:spMk id="39" creationId="{044D095A-7823-DB79-DBE9-1C6D90DD1927}"/>
          </ac:spMkLst>
        </pc:spChg>
        <pc:spChg chg="add mod">
          <ac:chgData name="Ruben Schols" userId="683ddc9d-10e8-4c05-8327-27ec3c42a542" providerId="ADAL" clId="{DE84A74D-01EA-4CDF-931B-C9B950E0E669}" dt="2022-12-01T11:05:59.969" v="4088" actId="1036"/>
          <ac:spMkLst>
            <pc:docMk/>
            <pc:sldMk cId="2421290171" sldId="260"/>
            <ac:spMk id="42" creationId="{367E687D-1303-3F54-22B8-0E860EA5297D}"/>
          </ac:spMkLst>
        </pc:spChg>
        <pc:spChg chg="add del mod">
          <ac:chgData name="Ruben Schols" userId="683ddc9d-10e8-4c05-8327-27ec3c42a542" providerId="ADAL" clId="{DE84A74D-01EA-4CDF-931B-C9B950E0E669}" dt="2022-12-01T10:53:37.554" v="3649" actId="478"/>
          <ac:spMkLst>
            <pc:docMk/>
            <pc:sldMk cId="2421290171" sldId="260"/>
            <ac:spMk id="43" creationId="{2F01D60D-0D37-22AB-2810-98BDC1A3CA32}"/>
          </ac:spMkLst>
        </pc:spChg>
        <pc:spChg chg="mod">
          <ac:chgData name="Ruben Schols" userId="683ddc9d-10e8-4c05-8327-27ec3c42a542" providerId="ADAL" clId="{DE84A74D-01EA-4CDF-931B-C9B950E0E669}" dt="2022-11-30T08:54:07.293" v="141"/>
          <ac:spMkLst>
            <pc:docMk/>
            <pc:sldMk cId="2421290171" sldId="260"/>
            <ac:spMk id="45" creationId="{0F93535F-B5B0-E14B-2F46-0E7CC2229B08}"/>
          </ac:spMkLst>
        </pc:spChg>
        <pc:spChg chg="mod">
          <ac:chgData name="Ruben Schols" userId="683ddc9d-10e8-4c05-8327-27ec3c42a542" providerId="ADAL" clId="{DE84A74D-01EA-4CDF-931B-C9B950E0E669}" dt="2022-11-30T08:54:07.293" v="141"/>
          <ac:spMkLst>
            <pc:docMk/>
            <pc:sldMk cId="2421290171" sldId="260"/>
            <ac:spMk id="46" creationId="{A3AE0F53-7C3D-56BF-21FA-656BB53E08BB}"/>
          </ac:spMkLst>
        </pc:spChg>
        <pc:spChg chg="mod">
          <ac:chgData name="Ruben Schols" userId="683ddc9d-10e8-4c05-8327-27ec3c42a542" providerId="ADAL" clId="{DE84A74D-01EA-4CDF-931B-C9B950E0E669}" dt="2022-11-30T08:54:07.293" v="141"/>
          <ac:spMkLst>
            <pc:docMk/>
            <pc:sldMk cId="2421290171" sldId="260"/>
            <ac:spMk id="47" creationId="{008185A6-0222-C585-92C2-F6B5D269AB21}"/>
          </ac:spMkLst>
        </pc:spChg>
        <pc:spChg chg="mod">
          <ac:chgData name="Ruben Schols" userId="683ddc9d-10e8-4c05-8327-27ec3c42a542" providerId="ADAL" clId="{DE84A74D-01EA-4CDF-931B-C9B950E0E669}" dt="2022-11-30T08:54:07.293" v="141"/>
          <ac:spMkLst>
            <pc:docMk/>
            <pc:sldMk cId="2421290171" sldId="260"/>
            <ac:spMk id="48" creationId="{6DCEFDAC-A598-052D-5A3D-67896C1B6899}"/>
          </ac:spMkLst>
        </pc:spChg>
        <pc:spChg chg="mod">
          <ac:chgData name="Ruben Schols" userId="683ddc9d-10e8-4c05-8327-27ec3c42a542" providerId="ADAL" clId="{DE84A74D-01EA-4CDF-931B-C9B950E0E669}" dt="2022-11-30T08:54:07.293" v="141"/>
          <ac:spMkLst>
            <pc:docMk/>
            <pc:sldMk cId="2421290171" sldId="260"/>
            <ac:spMk id="49" creationId="{E7C0570D-24DD-F3D8-C79D-ECECE50F95C4}"/>
          </ac:spMkLst>
        </pc:spChg>
        <pc:spChg chg="mod">
          <ac:chgData name="Ruben Schols" userId="683ddc9d-10e8-4c05-8327-27ec3c42a542" providerId="ADAL" clId="{DE84A74D-01EA-4CDF-931B-C9B950E0E669}" dt="2022-11-30T08:54:07.293" v="141"/>
          <ac:spMkLst>
            <pc:docMk/>
            <pc:sldMk cId="2421290171" sldId="260"/>
            <ac:spMk id="50" creationId="{9EEE5404-BB82-4165-EB6F-2E4FD5723DF7}"/>
          </ac:spMkLst>
        </pc:spChg>
        <pc:spChg chg="mod">
          <ac:chgData name="Ruben Schols" userId="683ddc9d-10e8-4c05-8327-27ec3c42a542" providerId="ADAL" clId="{DE84A74D-01EA-4CDF-931B-C9B950E0E669}" dt="2022-11-30T08:54:07.293" v="141"/>
          <ac:spMkLst>
            <pc:docMk/>
            <pc:sldMk cId="2421290171" sldId="260"/>
            <ac:spMk id="51" creationId="{91C38E1C-5954-64F9-29A0-40AC3C8E088A}"/>
          </ac:spMkLst>
        </pc:spChg>
        <pc:spChg chg="mod">
          <ac:chgData name="Ruben Schols" userId="683ddc9d-10e8-4c05-8327-27ec3c42a542" providerId="ADAL" clId="{DE84A74D-01EA-4CDF-931B-C9B950E0E669}" dt="2022-11-30T08:54:07.293" v="141"/>
          <ac:spMkLst>
            <pc:docMk/>
            <pc:sldMk cId="2421290171" sldId="260"/>
            <ac:spMk id="52" creationId="{9FAB3817-342F-BB1D-BD59-E068DD7F1AFB}"/>
          </ac:spMkLst>
        </pc:spChg>
        <pc:spChg chg="mod">
          <ac:chgData name="Ruben Schols" userId="683ddc9d-10e8-4c05-8327-27ec3c42a542" providerId="ADAL" clId="{DE84A74D-01EA-4CDF-931B-C9B950E0E669}" dt="2022-11-30T08:54:07.293" v="141"/>
          <ac:spMkLst>
            <pc:docMk/>
            <pc:sldMk cId="2421290171" sldId="260"/>
            <ac:spMk id="53" creationId="{967F8983-FB29-2D47-17C6-E88C8D06EB8B}"/>
          </ac:spMkLst>
        </pc:spChg>
        <pc:spChg chg="mod">
          <ac:chgData name="Ruben Schols" userId="683ddc9d-10e8-4c05-8327-27ec3c42a542" providerId="ADAL" clId="{DE84A74D-01EA-4CDF-931B-C9B950E0E669}" dt="2022-11-30T08:54:07.293" v="141"/>
          <ac:spMkLst>
            <pc:docMk/>
            <pc:sldMk cId="2421290171" sldId="260"/>
            <ac:spMk id="55" creationId="{255E9AF7-FACC-F844-9156-E10E0B21F9E1}"/>
          </ac:spMkLst>
        </pc:spChg>
        <pc:spChg chg="mod">
          <ac:chgData name="Ruben Schols" userId="683ddc9d-10e8-4c05-8327-27ec3c42a542" providerId="ADAL" clId="{DE84A74D-01EA-4CDF-931B-C9B950E0E669}" dt="2022-11-30T08:54:07.293" v="141"/>
          <ac:spMkLst>
            <pc:docMk/>
            <pc:sldMk cId="2421290171" sldId="260"/>
            <ac:spMk id="56" creationId="{1AC32B59-7591-B597-A201-BB72E67AC9CA}"/>
          </ac:spMkLst>
        </pc:spChg>
        <pc:spChg chg="mod">
          <ac:chgData name="Ruben Schols" userId="683ddc9d-10e8-4c05-8327-27ec3c42a542" providerId="ADAL" clId="{DE84A74D-01EA-4CDF-931B-C9B950E0E669}" dt="2022-11-30T08:54:07.293" v="141"/>
          <ac:spMkLst>
            <pc:docMk/>
            <pc:sldMk cId="2421290171" sldId="260"/>
            <ac:spMk id="57" creationId="{3DBF9276-FEAC-500E-8CC1-5C856B70F978}"/>
          </ac:spMkLst>
        </pc:spChg>
        <pc:spChg chg="mod">
          <ac:chgData name="Ruben Schols" userId="683ddc9d-10e8-4c05-8327-27ec3c42a542" providerId="ADAL" clId="{DE84A74D-01EA-4CDF-931B-C9B950E0E669}" dt="2022-11-30T08:54:07.293" v="141"/>
          <ac:spMkLst>
            <pc:docMk/>
            <pc:sldMk cId="2421290171" sldId="260"/>
            <ac:spMk id="58" creationId="{0244768B-6387-0F7B-2FE7-061806903ABD}"/>
          </ac:spMkLst>
        </pc:spChg>
        <pc:spChg chg="mod">
          <ac:chgData name="Ruben Schols" userId="683ddc9d-10e8-4c05-8327-27ec3c42a542" providerId="ADAL" clId="{DE84A74D-01EA-4CDF-931B-C9B950E0E669}" dt="2022-11-30T08:54:07.293" v="141"/>
          <ac:spMkLst>
            <pc:docMk/>
            <pc:sldMk cId="2421290171" sldId="260"/>
            <ac:spMk id="59" creationId="{62483FFE-7AC0-A618-27B0-FAC32D467253}"/>
          </ac:spMkLst>
        </pc:spChg>
        <pc:spChg chg="mod">
          <ac:chgData name="Ruben Schols" userId="683ddc9d-10e8-4c05-8327-27ec3c42a542" providerId="ADAL" clId="{DE84A74D-01EA-4CDF-931B-C9B950E0E669}" dt="2022-11-30T08:54:07.293" v="141"/>
          <ac:spMkLst>
            <pc:docMk/>
            <pc:sldMk cId="2421290171" sldId="260"/>
            <ac:spMk id="60" creationId="{A0370410-8037-E9F5-2794-2D5E5F4DE759}"/>
          </ac:spMkLst>
        </pc:spChg>
        <pc:spChg chg="mod">
          <ac:chgData name="Ruben Schols" userId="683ddc9d-10e8-4c05-8327-27ec3c42a542" providerId="ADAL" clId="{DE84A74D-01EA-4CDF-931B-C9B950E0E669}" dt="2022-11-30T08:54:07.293" v="141"/>
          <ac:spMkLst>
            <pc:docMk/>
            <pc:sldMk cId="2421290171" sldId="260"/>
            <ac:spMk id="61" creationId="{A3DE03D1-E240-BFBA-0158-3B991B19E7B3}"/>
          </ac:spMkLst>
        </pc:spChg>
        <pc:spChg chg="mod">
          <ac:chgData name="Ruben Schols" userId="683ddc9d-10e8-4c05-8327-27ec3c42a542" providerId="ADAL" clId="{DE84A74D-01EA-4CDF-931B-C9B950E0E669}" dt="2022-11-30T08:54:07.293" v="141"/>
          <ac:spMkLst>
            <pc:docMk/>
            <pc:sldMk cId="2421290171" sldId="260"/>
            <ac:spMk id="62" creationId="{5B7EBDB5-1D42-FFBB-F591-EFCB0B9A1095}"/>
          </ac:spMkLst>
        </pc:spChg>
        <pc:spChg chg="mod">
          <ac:chgData name="Ruben Schols" userId="683ddc9d-10e8-4c05-8327-27ec3c42a542" providerId="ADAL" clId="{DE84A74D-01EA-4CDF-931B-C9B950E0E669}" dt="2022-11-30T08:54:07.293" v="141"/>
          <ac:spMkLst>
            <pc:docMk/>
            <pc:sldMk cId="2421290171" sldId="260"/>
            <ac:spMk id="63" creationId="{9A371D6E-5986-CC2E-5F5A-18526ECDECA5}"/>
          </ac:spMkLst>
        </pc:spChg>
        <pc:spChg chg="mod">
          <ac:chgData name="Ruben Schols" userId="683ddc9d-10e8-4c05-8327-27ec3c42a542" providerId="ADAL" clId="{DE84A74D-01EA-4CDF-931B-C9B950E0E669}" dt="2022-12-01T11:05:59.969" v="4088" actId="1036"/>
          <ac:spMkLst>
            <pc:docMk/>
            <pc:sldMk cId="2421290171" sldId="260"/>
            <ac:spMk id="1025" creationId="{0D15B667-C548-C066-E00D-B02E6825C989}"/>
          </ac:spMkLst>
        </pc:spChg>
        <pc:spChg chg="mod">
          <ac:chgData name="Ruben Schols" userId="683ddc9d-10e8-4c05-8327-27ec3c42a542" providerId="ADAL" clId="{DE84A74D-01EA-4CDF-931B-C9B950E0E669}" dt="2022-12-01T11:05:59.969" v="4088" actId="1036"/>
          <ac:spMkLst>
            <pc:docMk/>
            <pc:sldMk cId="2421290171" sldId="260"/>
            <ac:spMk id="1027" creationId="{24B4E936-D54A-05B6-F853-CBE54ABCA0EC}"/>
          </ac:spMkLst>
        </pc:spChg>
        <pc:spChg chg="mod">
          <ac:chgData name="Ruben Schols" userId="683ddc9d-10e8-4c05-8327-27ec3c42a542" providerId="ADAL" clId="{DE84A74D-01EA-4CDF-931B-C9B950E0E669}" dt="2022-12-01T11:05:59.969" v="4088" actId="1036"/>
          <ac:spMkLst>
            <pc:docMk/>
            <pc:sldMk cId="2421290171" sldId="260"/>
            <ac:spMk id="1028" creationId="{3201E553-C20D-B20E-30E7-B917C22FD027}"/>
          </ac:spMkLst>
        </pc:spChg>
        <pc:spChg chg="mod">
          <ac:chgData name="Ruben Schols" userId="683ddc9d-10e8-4c05-8327-27ec3c42a542" providerId="ADAL" clId="{DE84A74D-01EA-4CDF-931B-C9B950E0E669}" dt="2022-12-01T11:05:59.969" v="4088" actId="1036"/>
          <ac:spMkLst>
            <pc:docMk/>
            <pc:sldMk cId="2421290171" sldId="260"/>
            <ac:spMk id="1029" creationId="{03FB1FC2-B452-AD42-68F3-F29F24C39986}"/>
          </ac:spMkLst>
        </pc:spChg>
        <pc:spChg chg="mod">
          <ac:chgData name="Ruben Schols" userId="683ddc9d-10e8-4c05-8327-27ec3c42a542" providerId="ADAL" clId="{DE84A74D-01EA-4CDF-931B-C9B950E0E669}" dt="2022-12-01T11:05:59.969" v="4088" actId="1036"/>
          <ac:spMkLst>
            <pc:docMk/>
            <pc:sldMk cId="2421290171" sldId="260"/>
            <ac:spMk id="1030" creationId="{AF98EF79-7D8C-411C-2B04-2B6913D55D22}"/>
          </ac:spMkLst>
        </pc:spChg>
        <pc:spChg chg="mod">
          <ac:chgData name="Ruben Schols" userId="683ddc9d-10e8-4c05-8327-27ec3c42a542" providerId="ADAL" clId="{DE84A74D-01EA-4CDF-931B-C9B950E0E669}" dt="2022-12-01T11:05:59.969" v="4088" actId="1036"/>
          <ac:spMkLst>
            <pc:docMk/>
            <pc:sldMk cId="2421290171" sldId="260"/>
            <ac:spMk id="1031" creationId="{75842732-7343-5259-1A42-29D46179E42F}"/>
          </ac:spMkLst>
        </pc:spChg>
        <pc:spChg chg="mod">
          <ac:chgData name="Ruben Schols" userId="683ddc9d-10e8-4c05-8327-27ec3c42a542" providerId="ADAL" clId="{DE84A74D-01EA-4CDF-931B-C9B950E0E669}" dt="2022-12-01T11:05:59.969" v="4088" actId="1036"/>
          <ac:spMkLst>
            <pc:docMk/>
            <pc:sldMk cId="2421290171" sldId="260"/>
            <ac:spMk id="1032" creationId="{E8C320A9-BD85-B7D2-B346-DE60F2C05C66}"/>
          </ac:spMkLst>
        </pc:spChg>
        <pc:spChg chg="mod">
          <ac:chgData name="Ruben Schols" userId="683ddc9d-10e8-4c05-8327-27ec3c42a542" providerId="ADAL" clId="{DE84A74D-01EA-4CDF-931B-C9B950E0E669}" dt="2022-12-01T11:05:59.969" v="4088" actId="1036"/>
          <ac:spMkLst>
            <pc:docMk/>
            <pc:sldMk cId="2421290171" sldId="260"/>
            <ac:spMk id="1033" creationId="{F47F12D0-5AEA-93A6-601B-44D8829E372B}"/>
          </ac:spMkLst>
        </pc:spChg>
        <pc:spChg chg="mod">
          <ac:chgData name="Ruben Schols" userId="683ddc9d-10e8-4c05-8327-27ec3c42a542" providerId="ADAL" clId="{DE84A74D-01EA-4CDF-931B-C9B950E0E669}" dt="2022-12-01T11:05:59.969" v="4088" actId="1036"/>
          <ac:spMkLst>
            <pc:docMk/>
            <pc:sldMk cId="2421290171" sldId="260"/>
            <ac:spMk id="1034" creationId="{95C5A0D2-D001-FD6C-DF51-2B075AA412B9}"/>
          </ac:spMkLst>
        </pc:spChg>
        <pc:spChg chg="add del mod">
          <ac:chgData name="Ruben Schols" userId="683ddc9d-10e8-4c05-8327-27ec3c42a542" providerId="ADAL" clId="{DE84A74D-01EA-4CDF-931B-C9B950E0E669}" dt="2022-11-30T08:56:05.039" v="169" actId="478"/>
          <ac:spMkLst>
            <pc:docMk/>
            <pc:sldMk cId="2421290171" sldId="260"/>
            <ac:spMk id="1036" creationId="{4DC5108F-7129-BE55-E5B3-A56B46F98622}"/>
          </ac:spMkLst>
        </pc:spChg>
        <pc:spChg chg="add mod">
          <ac:chgData name="Ruben Schols" userId="683ddc9d-10e8-4c05-8327-27ec3c42a542" providerId="ADAL" clId="{DE84A74D-01EA-4CDF-931B-C9B950E0E669}" dt="2022-11-30T09:31:02.481" v="413" actId="164"/>
          <ac:spMkLst>
            <pc:docMk/>
            <pc:sldMk cId="2421290171" sldId="260"/>
            <ac:spMk id="1038" creationId="{5ECB45C7-C674-BA30-D6DA-EA484B943099}"/>
          </ac:spMkLst>
        </pc:spChg>
        <pc:grpChg chg="add mod ord">
          <ac:chgData name="Ruben Schols" userId="683ddc9d-10e8-4c05-8327-27ec3c42a542" providerId="ADAL" clId="{DE84A74D-01EA-4CDF-931B-C9B950E0E669}" dt="2022-12-01T11:05:59.969" v="4088" actId="1036"/>
          <ac:grpSpMkLst>
            <pc:docMk/>
            <pc:sldMk cId="2421290171" sldId="260"/>
            <ac:grpSpMk id="40" creationId="{3FB25F23-0673-FD16-B856-43EB0B8BBC6D}"/>
          </ac:grpSpMkLst>
        </pc:grpChg>
        <pc:grpChg chg="add mod">
          <ac:chgData name="Ruben Schols" userId="683ddc9d-10e8-4c05-8327-27ec3c42a542" providerId="ADAL" clId="{DE84A74D-01EA-4CDF-931B-C9B950E0E669}" dt="2022-12-01T11:05:59.969" v="4088" actId="1036"/>
          <ac:grpSpMkLst>
            <pc:docMk/>
            <pc:sldMk cId="2421290171" sldId="260"/>
            <ac:grpSpMk id="41" creationId="{C4765885-4C22-424A-E4F7-46DA0CB45BC1}"/>
          </ac:grpSpMkLst>
        </pc:grpChg>
        <pc:grpChg chg="add del mod">
          <ac:chgData name="Ruben Schols" userId="683ddc9d-10e8-4c05-8327-27ec3c42a542" providerId="ADAL" clId="{DE84A74D-01EA-4CDF-931B-C9B950E0E669}" dt="2022-11-30T08:55:56.596" v="160" actId="478"/>
          <ac:grpSpMkLst>
            <pc:docMk/>
            <pc:sldMk cId="2421290171" sldId="260"/>
            <ac:grpSpMk id="44" creationId="{9D01F135-85A6-9F90-8083-9879FCE1544C}"/>
          </ac:grpSpMkLst>
        </pc:grpChg>
        <pc:grpChg chg="add del mod">
          <ac:chgData name="Ruben Schols" userId="683ddc9d-10e8-4c05-8327-27ec3c42a542" providerId="ADAL" clId="{DE84A74D-01EA-4CDF-931B-C9B950E0E669}" dt="2022-11-30T08:55:55.622" v="159" actId="478"/>
          <ac:grpSpMkLst>
            <pc:docMk/>
            <pc:sldMk cId="2421290171" sldId="260"/>
            <ac:grpSpMk id="54" creationId="{67E7DF6F-24E6-A3D0-830D-93861ABB8842}"/>
          </ac:grpSpMkLst>
        </pc:grpChg>
        <pc:grpChg chg="add mod ord">
          <ac:chgData name="Ruben Schols" userId="683ddc9d-10e8-4c05-8327-27ec3c42a542" providerId="ADAL" clId="{DE84A74D-01EA-4CDF-931B-C9B950E0E669}" dt="2022-12-01T14:17:37.843" v="5321" actId="1038"/>
          <ac:grpSpMkLst>
            <pc:docMk/>
            <pc:sldMk cId="2421290171" sldId="260"/>
            <ac:grpSpMk id="1024" creationId="{BEA9E32F-7BD3-F192-D55D-AB49F55CBEFB}"/>
          </ac:grpSpMkLst>
        </pc:grpChg>
        <pc:grpChg chg="add mod">
          <ac:chgData name="Ruben Schols" userId="683ddc9d-10e8-4c05-8327-27ec3c42a542" providerId="ADAL" clId="{DE84A74D-01EA-4CDF-931B-C9B950E0E669}" dt="2022-11-30T09:31:02.481" v="413" actId="164"/>
          <ac:grpSpMkLst>
            <pc:docMk/>
            <pc:sldMk cId="2421290171" sldId="260"/>
            <ac:grpSpMk id="1039" creationId="{11482256-EDB9-89AC-917F-8E7029A288D9}"/>
          </ac:grpSpMkLst>
        </pc:grpChg>
        <pc:picChg chg="add del mod">
          <ac:chgData name="Ruben Schols" userId="683ddc9d-10e8-4c05-8327-27ec3c42a542" providerId="ADAL" clId="{DE84A74D-01EA-4CDF-931B-C9B950E0E669}" dt="2022-11-30T08:55:59.391" v="162" actId="478"/>
          <ac:picMkLst>
            <pc:docMk/>
            <pc:sldMk cId="2421290171" sldId="260"/>
            <ac:picMk id="4" creationId="{7A2DF36D-666B-99E9-3C6A-101A64356DEA}"/>
          </ac:picMkLst>
        </pc:picChg>
        <pc:picChg chg="add del mod ord modCrop">
          <ac:chgData name="Ruben Schols" userId="683ddc9d-10e8-4c05-8327-27ec3c42a542" providerId="ADAL" clId="{DE84A74D-01EA-4CDF-931B-C9B950E0E669}" dt="2022-12-01T11:04:00.917" v="4013" actId="21"/>
          <ac:picMkLst>
            <pc:docMk/>
            <pc:sldMk cId="2421290171" sldId="260"/>
            <ac:picMk id="4" creationId="{C916534C-8C3F-DF67-BB78-BC10163F2616}"/>
          </ac:picMkLst>
        </pc:picChg>
        <pc:picChg chg="add del mod">
          <ac:chgData name="Ruben Schols" userId="683ddc9d-10e8-4c05-8327-27ec3c42a542" providerId="ADAL" clId="{DE84A74D-01EA-4CDF-931B-C9B950E0E669}" dt="2022-12-01T11:04:00.917" v="4013" actId="21"/>
          <ac:picMkLst>
            <pc:docMk/>
            <pc:sldMk cId="2421290171" sldId="260"/>
            <ac:picMk id="15" creationId="{B73E057D-7033-08C9-53CE-FC497BA72871}"/>
          </ac:picMkLst>
        </pc:picChg>
        <pc:picChg chg="add mod">
          <ac:chgData name="Ruben Schols" userId="683ddc9d-10e8-4c05-8327-27ec3c42a542" providerId="ADAL" clId="{DE84A74D-01EA-4CDF-931B-C9B950E0E669}" dt="2022-12-01T11:05:59.969" v="4088" actId="1036"/>
          <ac:picMkLst>
            <pc:docMk/>
            <pc:sldMk cId="2421290171" sldId="260"/>
            <ac:picMk id="16" creationId="{C437ED38-A582-FD6D-7E26-BFA512B6F1C4}"/>
          </ac:picMkLst>
        </pc:picChg>
        <pc:picChg chg="add del mod">
          <ac:chgData name="Ruben Schols" userId="683ddc9d-10e8-4c05-8327-27ec3c42a542" providerId="ADAL" clId="{DE84A74D-01EA-4CDF-931B-C9B950E0E669}" dt="2022-11-30T08:55:59.040" v="161" actId="478"/>
          <ac:picMkLst>
            <pc:docMk/>
            <pc:sldMk cId="2421290171" sldId="260"/>
            <ac:picMk id="18" creationId="{CA530D5E-B249-46EE-688B-6B80DC98C940}"/>
          </ac:picMkLst>
        </pc:picChg>
        <pc:picChg chg="add mod">
          <ac:chgData name="Ruben Schols" userId="683ddc9d-10e8-4c05-8327-27ec3c42a542" providerId="ADAL" clId="{DE84A74D-01EA-4CDF-931B-C9B950E0E669}" dt="2022-12-01T11:05:59.969" v="4088" actId="1036"/>
          <ac:picMkLst>
            <pc:docMk/>
            <pc:sldMk cId="2421290171" sldId="260"/>
            <ac:picMk id="1026" creationId="{E87D7A53-8726-5158-BB31-70836E09C9FB}"/>
          </ac:picMkLst>
        </pc:picChg>
        <pc:picChg chg="add mod">
          <ac:chgData name="Ruben Schols" userId="683ddc9d-10e8-4c05-8327-27ec3c42a542" providerId="ADAL" clId="{DE84A74D-01EA-4CDF-931B-C9B950E0E669}" dt="2022-11-30T09:31:02.481" v="413" actId="164"/>
          <ac:picMkLst>
            <pc:docMk/>
            <pc:sldMk cId="2421290171" sldId="260"/>
            <ac:picMk id="1037" creationId="{89555E6F-6285-7571-FC33-3ACC08DA09DC}"/>
          </ac:picMkLst>
        </pc:picChg>
      </pc:sldChg>
      <pc:sldChg chg="addSp delSp modSp add mod modAnim modNotesTx">
        <pc:chgData name="Ruben Schols" userId="683ddc9d-10e8-4c05-8327-27ec3c42a542" providerId="ADAL" clId="{DE84A74D-01EA-4CDF-931B-C9B950E0E669}" dt="2022-12-04T11:45:46.665" v="5463"/>
        <pc:sldMkLst>
          <pc:docMk/>
          <pc:sldMk cId="1941377825" sldId="261"/>
        </pc:sldMkLst>
        <pc:spChg chg="mod">
          <ac:chgData name="Ruben Schols" userId="683ddc9d-10e8-4c05-8327-27ec3c42a542" providerId="ADAL" clId="{DE84A74D-01EA-4CDF-931B-C9B950E0E669}" dt="2022-12-01T10:35:05.209" v="3544" actId="20577"/>
          <ac:spMkLst>
            <pc:docMk/>
            <pc:sldMk cId="1941377825" sldId="261"/>
            <ac:spMk id="2" creationId="{0D114128-49B1-C362-0363-256D7E959C8C}"/>
          </ac:spMkLst>
        </pc:spChg>
        <pc:spChg chg="mod">
          <ac:chgData name="Ruben Schols" userId="683ddc9d-10e8-4c05-8327-27ec3c42a542" providerId="ADAL" clId="{DE84A74D-01EA-4CDF-931B-C9B950E0E669}" dt="2022-12-01T14:07:25.217" v="5234" actId="20577"/>
          <ac:spMkLst>
            <pc:docMk/>
            <pc:sldMk cId="1941377825" sldId="261"/>
            <ac:spMk id="3" creationId="{32ABFE67-47D9-BDC5-1000-3728AB435E28}"/>
          </ac:spMkLst>
        </pc:spChg>
        <pc:spChg chg="del mod topLvl">
          <ac:chgData name="Ruben Schols" userId="683ddc9d-10e8-4c05-8327-27ec3c42a542" providerId="ADAL" clId="{DE84A74D-01EA-4CDF-931B-C9B950E0E669}" dt="2022-12-04T11:24:21.587" v="5458" actId="478"/>
          <ac:spMkLst>
            <pc:docMk/>
            <pc:sldMk cId="1941377825" sldId="261"/>
            <ac:spMk id="9" creationId="{2AE98D6E-CB8A-5A3C-CEF9-6D507B330797}"/>
          </ac:spMkLst>
        </pc:spChg>
        <pc:spChg chg="del mod topLvl">
          <ac:chgData name="Ruben Schols" userId="683ddc9d-10e8-4c05-8327-27ec3c42a542" providerId="ADAL" clId="{DE84A74D-01EA-4CDF-931B-C9B950E0E669}" dt="2022-12-04T11:24:21.587" v="5458" actId="478"/>
          <ac:spMkLst>
            <pc:docMk/>
            <pc:sldMk cId="1941377825" sldId="261"/>
            <ac:spMk id="10" creationId="{EEABCD9A-BAB3-5B7B-8911-417C37531DA0}"/>
          </ac:spMkLst>
        </pc:spChg>
        <pc:spChg chg="del mod topLvl">
          <ac:chgData name="Ruben Schols" userId="683ddc9d-10e8-4c05-8327-27ec3c42a542" providerId="ADAL" clId="{DE84A74D-01EA-4CDF-931B-C9B950E0E669}" dt="2022-12-04T11:24:21.587" v="5458" actId="478"/>
          <ac:spMkLst>
            <pc:docMk/>
            <pc:sldMk cId="1941377825" sldId="261"/>
            <ac:spMk id="11" creationId="{04BBC466-8C41-9E35-29D8-AB8F5411E7D6}"/>
          </ac:spMkLst>
        </pc:spChg>
        <pc:spChg chg="del mod topLvl">
          <ac:chgData name="Ruben Schols" userId="683ddc9d-10e8-4c05-8327-27ec3c42a542" providerId="ADAL" clId="{DE84A74D-01EA-4CDF-931B-C9B950E0E669}" dt="2022-12-04T11:24:21.587" v="5458" actId="478"/>
          <ac:spMkLst>
            <pc:docMk/>
            <pc:sldMk cId="1941377825" sldId="261"/>
            <ac:spMk id="13" creationId="{F9B31165-F128-8FE8-3C0A-AB5A6BB8D7D2}"/>
          </ac:spMkLst>
        </pc:spChg>
        <pc:spChg chg="del mod topLvl">
          <ac:chgData name="Ruben Schols" userId="683ddc9d-10e8-4c05-8327-27ec3c42a542" providerId="ADAL" clId="{DE84A74D-01EA-4CDF-931B-C9B950E0E669}" dt="2022-12-04T11:24:21.587" v="5458" actId="478"/>
          <ac:spMkLst>
            <pc:docMk/>
            <pc:sldMk cId="1941377825" sldId="261"/>
            <ac:spMk id="15" creationId="{FC84B9D5-C115-4F18-7B8F-8AECAFB6C8A4}"/>
          </ac:spMkLst>
        </pc:spChg>
        <pc:spChg chg="add mod">
          <ac:chgData name="Ruben Schols" userId="683ddc9d-10e8-4c05-8327-27ec3c42a542" providerId="ADAL" clId="{DE84A74D-01EA-4CDF-931B-C9B950E0E669}" dt="2022-12-01T14:06:38.199" v="5214" actId="1076"/>
          <ac:spMkLst>
            <pc:docMk/>
            <pc:sldMk cId="1941377825" sldId="261"/>
            <ac:spMk id="20" creationId="{2E310A2A-D631-587B-5C6F-864D02489560}"/>
          </ac:spMkLst>
        </pc:spChg>
        <pc:spChg chg="add mod">
          <ac:chgData name="Ruben Schols" userId="683ddc9d-10e8-4c05-8327-27ec3c42a542" providerId="ADAL" clId="{DE84A74D-01EA-4CDF-931B-C9B950E0E669}" dt="2022-12-04T11:45:35.146" v="5461" actId="164"/>
          <ac:spMkLst>
            <pc:docMk/>
            <pc:sldMk cId="1941377825" sldId="261"/>
            <ac:spMk id="21" creationId="{8F4D10B0-294B-6A6A-966F-0B2204095423}"/>
          </ac:spMkLst>
        </pc:spChg>
        <pc:grpChg chg="add del mod">
          <ac:chgData name="Ruben Schols" userId="683ddc9d-10e8-4c05-8327-27ec3c42a542" providerId="ADAL" clId="{DE84A74D-01EA-4CDF-931B-C9B950E0E669}" dt="2022-12-04T11:24:17.840" v="5457" actId="165"/>
          <ac:grpSpMkLst>
            <pc:docMk/>
            <pc:sldMk cId="1941377825" sldId="261"/>
            <ac:grpSpMk id="5" creationId="{121A6DD2-CFF4-F56D-3A8C-67F084480F9C}"/>
          </ac:grpSpMkLst>
        </pc:grpChg>
        <pc:grpChg chg="add mod">
          <ac:chgData name="Ruben Schols" userId="683ddc9d-10e8-4c05-8327-27ec3c42a542" providerId="ADAL" clId="{DE84A74D-01EA-4CDF-931B-C9B950E0E669}" dt="2022-12-04T11:45:35.146" v="5461" actId="164"/>
          <ac:grpSpMkLst>
            <pc:docMk/>
            <pc:sldMk cId="1941377825" sldId="261"/>
            <ac:grpSpMk id="24" creationId="{C341A85A-D369-62A0-3DB2-DE6E37485186}"/>
          </ac:grpSpMkLst>
        </pc:grpChg>
        <pc:picChg chg="add mod">
          <ac:chgData name="Ruben Schols" userId="683ddc9d-10e8-4c05-8327-27ec3c42a542" providerId="ADAL" clId="{DE84A74D-01EA-4CDF-931B-C9B950E0E669}" dt="2022-12-04T11:45:35.146" v="5461" actId="164"/>
          <ac:picMkLst>
            <pc:docMk/>
            <pc:sldMk cId="1941377825" sldId="261"/>
            <ac:picMk id="4" creationId="{8E656A32-895F-7623-7533-EA15B6E75C85}"/>
          </ac:picMkLst>
        </pc:picChg>
        <pc:picChg chg="add del mod">
          <ac:chgData name="Ruben Schols" userId="683ddc9d-10e8-4c05-8327-27ec3c42a542" providerId="ADAL" clId="{DE84A74D-01EA-4CDF-931B-C9B950E0E669}" dt="2022-12-01T14:11:15.939" v="5274" actId="478"/>
          <ac:picMkLst>
            <pc:docMk/>
            <pc:sldMk cId="1941377825" sldId="261"/>
            <ac:picMk id="5" creationId="{F0F5C993-0F0C-6DFF-B675-1493DF2717C4}"/>
          </ac:picMkLst>
        </pc:picChg>
        <pc:picChg chg="add del mod ord">
          <ac:chgData name="Ruben Schols" userId="683ddc9d-10e8-4c05-8327-27ec3c42a542" providerId="ADAL" clId="{DE84A74D-01EA-4CDF-931B-C9B950E0E669}" dt="2022-12-04T11:23:28.405" v="5448" actId="478"/>
          <ac:picMkLst>
            <pc:docMk/>
            <pc:sldMk cId="1941377825" sldId="261"/>
            <ac:picMk id="6" creationId="{0B5C63A0-DB37-9A03-7C6A-24C64841763F}"/>
          </ac:picMkLst>
        </pc:picChg>
        <pc:picChg chg="add mod">
          <ac:chgData name="Ruben Schols" userId="683ddc9d-10e8-4c05-8327-27ec3c42a542" providerId="ADAL" clId="{DE84A74D-01EA-4CDF-931B-C9B950E0E669}" dt="2022-12-04T11:24:05.140" v="5454" actId="1076"/>
          <ac:picMkLst>
            <pc:docMk/>
            <pc:sldMk cId="1941377825" sldId="261"/>
            <ac:picMk id="7" creationId="{611B6F93-4EFB-4FBB-40CD-C1224A6BBF14}"/>
          </ac:picMkLst>
        </pc:picChg>
        <pc:picChg chg="add del mod">
          <ac:chgData name="Ruben Schols" userId="683ddc9d-10e8-4c05-8327-27ec3c42a542" providerId="ADAL" clId="{DE84A74D-01EA-4CDF-931B-C9B950E0E669}" dt="2022-12-01T14:08:18.252" v="5239" actId="478"/>
          <ac:picMkLst>
            <pc:docMk/>
            <pc:sldMk cId="1941377825" sldId="261"/>
            <ac:picMk id="8" creationId="{3F3AA7F7-5F9D-CDAB-1141-94B1154D67EA}"/>
          </ac:picMkLst>
        </pc:picChg>
        <pc:picChg chg="mod topLvl modCrop">
          <ac:chgData name="Ruben Schols" userId="683ddc9d-10e8-4c05-8327-27ec3c42a542" providerId="ADAL" clId="{DE84A74D-01EA-4CDF-931B-C9B950E0E669}" dt="2022-12-04T11:45:35.146" v="5461" actId="164"/>
          <ac:picMkLst>
            <pc:docMk/>
            <pc:sldMk cId="1941377825" sldId="261"/>
            <ac:picMk id="8" creationId="{EA10F794-8AEC-44DA-27F8-F1D67376992E}"/>
          </ac:picMkLst>
        </pc:picChg>
        <pc:picChg chg="add del mod">
          <ac:chgData name="Ruben Schols" userId="683ddc9d-10e8-4c05-8327-27ec3c42a542" providerId="ADAL" clId="{DE84A74D-01EA-4CDF-931B-C9B950E0E669}" dt="2022-12-01T14:08:18.252" v="5239" actId="478"/>
          <ac:picMkLst>
            <pc:docMk/>
            <pc:sldMk cId="1941377825" sldId="261"/>
            <ac:picMk id="9" creationId="{1DCE5B84-42E0-2398-E344-C838E852F48E}"/>
          </ac:picMkLst>
        </pc:picChg>
        <pc:picChg chg="add del mod">
          <ac:chgData name="Ruben Schols" userId="683ddc9d-10e8-4c05-8327-27ec3c42a542" providerId="ADAL" clId="{DE84A74D-01EA-4CDF-931B-C9B950E0E669}" dt="2022-12-01T14:08:18.252" v="5239" actId="478"/>
          <ac:picMkLst>
            <pc:docMk/>
            <pc:sldMk cId="1941377825" sldId="261"/>
            <ac:picMk id="10" creationId="{04B53383-3125-9785-18DB-47E6A57D2164}"/>
          </ac:picMkLst>
        </pc:picChg>
        <pc:picChg chg="add del mod">
          <ac:chgData name="Ruben Schols" userId="683ddc9d-10e8-4c05-8327-27ec3c42a542" providerId="ADAL" clId="{DE84A74D-01EA-4CDF-931B-C9B950E0E669}" dt="2022-11-30T09:59:29.825" v="597" actId="478"/>
          <ac:picMkLst>
            <pc:docMk/>
            <pc:sldMk cId="1941377825" sldId="261"/>
            <ac:picMk id="11" creationId="{6FA41294-C6E4-82B2-AF5E-EB1DC7186DE7}"/>
          </ac:picMkLst>
        </pc:picChg>
        <pc:picChg chg="add mod">
          <ac:chgData name="Ruben Schols" userId="683ddc9d-10e8-4c05-8327-27ec3c42a542" providerId="ADAL" clId="{DE84A74D-01EA-4CDF-931B-C9B950E0E669}" dt="2022-12-01T14:01:35.467" v="5085" actId="1076"/>
          <ac:picMkLst>
            <pc:docMk/>
            <pc:sldMk cId="1941377825" sldId="261"/>
            <ac:picMk id="12" creationId="{AE01F302-0678-BBD8-A213-6F0161CD64F7}"/>
          </ac:picMkLst>
        </pc:picChg>
        <pc:picChg chg="add mod">
          <ac:chgData name="Ruben Schols" userId="683ddc9d-10e8-4c05-8327-27ec3c42a542" providerId="ADAL" clId="{DE84A74D-01EA-4CDF-931B-C9B950E0E669}" dt="2022-12-04T11:45:35.146" v="5461" actId="164"/>
          <ac:picMkLst>
            <pc:docMk/>
            <pc:sldMk cId="1941377825" sldId="261"/>
            <ac:picMk id="14" creationId="{95B65B4A-D474-FD24-B382-32F1A7F75136}"/>
          </ac:picMkLst>
        </pc:picChg>
        <pc:picChg chg="add mod">
          <ac:chgData name="Ruben Schols" userId="683ddc9d-10e8-4c05-8327-27ec3c42a542" providerId="ADAL" clId="{DE84A74D-01EA-4CDF-931B-C9B950E0E669}" dt="2022-12-01T14:06:57.305" v="5218" actId="1076"/>
          <ac:picMkLst>
            <pc:docMk/>
            <pc:sldMk cId="1941377825" sldId="261"/>
            <ac:picMk id="16" creationId="{F2037003-14C6-077E-712C-4B2EA3A3824D}"/>
          </ac:picMkLst>
        </pc:picChg>
        <pc:picChg chg="add mod">
          <ac:chgData name="Ruben Schols" userId="683ddc9d-10e8-4c05-8327-27ec3c42a542" providerId="ADAL" clId="{DE84A74D-01EA-4CDF-931B-C9B950E0E669}" dt="2022-12-01T14:01:58.997" v="5090" actId="1076"/>
          <ac:picMkLst>
            <pc:docMk/>
            <pc:sldMk cId="1941377825" sldId="261"/>
            <ac:picMk id="17" creationId="{0D7ABDD0-DDD2-88A2-2031-9362501ADB52}"/>
          </ac:picMkLst>
        </pc:picChg>
        <pc:picChg chg="add mod">
          <ac:chgData name="Ruben Schols" userId="683ddc9d-10e8-4c05-8327-27ec3c42a542" providerId="ADAL" clId="{DE84A74D-01EA-4CDF-931B-C9B950E0E669}" dt="2022-12-01T14:02:14.709" v="5094" actId="1076"/>
          <ac:picMkLst>
            <pc:docMk/>
            <pc:sldMk cId="1941377825" sldId="261"/>
            <ac:picMk id="18" creationId="{C4CFDBA0-1B35-7D85-1C5D-7333DAF34BFD}"/>
          </ac:picMkLst>
        </pc:picChg>
        <pc:picChg chg="add mod ord">
          <ac:chgData name="Ruben Schols" userId="683ddc9d-10e8-4c05-8327-27ec3c42a542" providerId="ADAL" clId="{DE84A74D-01EA-4CDF-931B-C9B950E0E669}" dt="2022-12-01T14:02:19.387" v="5096" actId="167"/>
          <ac:picMkLst>
            <pc:docMk/>
            <pc:sldMk cId="1941377825" sldId="261"/>
            <ac:picMk id="19" creationId="{2B693DBE-7303-8107-B53E-1D267B685C2A}"/>
          </ac:picMkLst>
        </pc:picChg>
        <pc:picChg chg="add mod modCrop">
          <ac:chgData name="Ruben Schols" userId="683ddc9d-10e8-4c05-8327-27ec3c42a542" providerId="ADAL" clId="{DE84A74D-01EA-4CDF-931B-C9B950E0E669}" dt="2022-12-04T11:45:35.146" v="5461" actId="164"/>
          <ac:picMkLst>
            <pc:docMk/>
            <pc:sldMk cId="1941377825" sldId="261"/>
            <ac:picMk id="22" creationId="{9917C0B6-3161-B531-7D04-C0FE0CE23E01}"/>
          </ac:picMkLst>
        </pc:picChg>
        <pc:picChg chg="del mod topLvl">
          <ac:chgData name="Ruben Schols" userId="683ddc9d-10e8-4c05-8327-27ec3c42a542" providerId="ADAL" clId="{DE84A74D-01EA-4CDF-931B-C9B950E0E669}" dt="2022-12-04T11:24:21.587" v="5458" actId="478"/>
          <ac:picMkLst>
            <pc:docMk/>
            <pc:sldMk cId="1941377825" sldId="261"/>
            <ac:picMk id="23" creationId="{332DB6A3-29D2-1738-A60F-048D9A325CCF}"/>
          </ac:picMkLst>
        </pc:picChg>
      </pc:sldChg>
      <pc:sldChg chg="addSp modSp add mod">
        <pc:chgData name="Ruben Schols" userId="683ddc9d-10e8-4c05-8327-27ec3c42a542" providerId="ADAL" clId="{DE84A74D-01EA-4CDF-931B-C9B950E0E669}" dt="2022-12-04T11:13:32.108" v="5446" actId="20577"/>
        <pc:sldMkLst>
          <pc:docMk/>
          <pc:sldMk cId="779691079" sldId="262"/>
        </pc:sldMkLst>
        <pc:spChg chg="mod">
          <ac:chgData name="Ruben Schols" userId="683ddc9d-10e8-4c05-8327-27ec3c42a542" providerId="ADAL" clId="{DE84A74D-01EA-4CDF-931B-C9B950E0E669}" dt="2022-12-01T11:25:04.057" v="4521" actId="20577"/>
          <ac:spMkLst>
            <pc:docMk/>
            <pc:sldMk cId="779691079" sldId="262"/>
            <ac:spMk id="2" creationId="{15B635FF-C505-8F3C-EF0A-EF2C8E20ABAE}"/>
          </ac:spMkLst>
        </pc:spChg>
        <pc:spChg chg="mod">
          <ac:chgData name="Ruben Schols" userId="683ddc9d-10e8-4c05-8327-27ec3c42a542" providerId="ADAL" clId="{DE84A74D-01EA-4CDF-931B-C9B950E0E669}" dt="2022-12-04T11:13:32.108" v="5446" actId="20577"/>
          <ac:spMkLst>
            <pc:docMk/>
            <pc:sldMk cId="779691079" sldId="262"/>
            <ac:spMk id="3" creationId="{8C8DD9D6-A297-1E08-F2CA-5FF93B60E964}"/>
          </ac:spMkLst>
        </pc:spChg>
        <pc:spChg chg="mod">
          <ac:chgData name="Ruben Schols" userId="683ddc9d-10e8-4c05-8327-27ec3c42a542" providerId="ADAL" clId="{DE84A74D-01EA-4CDF-931B-C9B950E0E669}" dt="2022-12-01T11:28:01.948" v="4604" actId="1076"/>
          <ac:spMkLst>
            <pc:docMk/>
            <pc:sldMk cId="779691079" sldId="262"/>
            <ac:spMk id="6" creationId="{290AFD8F-373A-5542-68B5-5F19C59DB300}"/>
          </ac:spMkLst>
        </pc:spChg>
        <pc:spChg chg="mod">
          <ac:chgData name="Ruben Schols" userId="683ddc9d-10e8-4c05-8327-27ec3c42a542" providerId="ADAL" clId="{DE84A74D-01EA-4CDF-931B-C9B950E0E669}" dt="2022-12-01T11:28:03.591" v="4606" actId="27636"/>
          <ac:spMkLst>
            <pc:docMk/>
            <pc:sldMk cId="779691079" sldId="262"/>
            <ac:spMk id="10" creationId="{35261291-3514-86BB-4570-553483D8500F}"/>
          </ac:spMkLst>
        </pc:spChg>
        <pc:spChg chg="mod">
          <ac:chgData name="Ruben Schols" userId="683ddc9d-10e8-4c05-8327-27ec3c42a542" providerId="ADAL" clId="{DE84A74D-01EA-4CDF-931B-C9B950E0E669}" dt="2022-12-01T11:27:58.147" v="4601" actId="1076"/>
          <ac:spMkLst>
            <pc:docMk/>
            <pc:sldMk cId="779691079" sldId="262"/>
            <ac:spMk id="12" creationId="{4996E0A9-CEF4-CDDF-645A-CEA47658E850}"/>
          </ac:spMkLst>
        </pc:spChg>
        <pc:spChg chg="mod">
          <ac:chgData name="Ruben Schols" userId="683ddc9d-10e8-4c05-8327-27ec3c42a542" providerId="ADAL" clId="{DE84A74D-01EA-4CDF-931B-C9B950E0E669}" dt="2022-12-01T11:27:45.101" v="4598" actId="404"/>
          <ac:spMkLst>
            <pc:docMk/>
            <pc:sldMk cId="779691079" sldId="262"/>
            <ac:spMk id="15" creationId="{9E05552F-45CC-B944-5DDD-C8B644ED3C7D}"/>
          </ac:spMkLst>
        </pc:spChg>
        <pc:grpChg chg="add mod">
          <ac:chgData name="Ruben Schols" userId="683ddc9d-10e8-4c05-8327-27ec3c42a542" providerId="ADAL" clId="{DE84A74D-01EA-4CDF-931B-C9B950E0E669}" dt="2022-12-01T11:27:06.332" v="4566" actId="1076"/>
          <ac:grpSpMkLst>
            <pc:docMk/>
            <pc:sldMk cId="779691079" sldId="262"/>
            <ac:grpSpMk id="4" creationId="{CD77A731-4AE9-B039-27D2-178215713FA6}"/>
          </ac:grpSpMkLst>
        </pc:grpChg>
        <pc:grpChg chg="add mod">
          <ac:chgData name="Ruben Schols" userId="683ddc9d-10e8-4c05-8327-27ec3c42a542" providerId="ADAL" clId="{DE84A74D-01EA-4CDF-931B-C9B950E0E669}" dt="2022-12-01T11:27:09.862" v="4568" actId="1076"/>
          <ac:grpSpMkLst>
            <pc:docMk/>
            <pc:sldMk cId="779691079" sldId="262"/>
            <ac:grpSpMk id="7" creationId="{7AC3F7AD-F7AE-DAB9-8515-49E577FCF144}"/>
          </ac:grpSpMkLst>
        </pc:grpChg>
        <pc:grpChg chg="add mod">
          <ac:chgData name="Ruben Schols" userId="683ddc9d-10e8-4c05-8327-27ec3c42a542" providerId="ADAL" clId="{DE84A74D-01EA-4CDF-931B-C9B950E0E669}" dt="2022-12-01T11:27:20.603" v="4578" actId="1076"/>
          <ac:grpSpMkLst>
            <pc:docMk/>
            <pc:sldMk cId="779691079" sldId="262"/>
            <ac:grpSpMk id="13" creationId="{7043570C-AF10-912B-5865-A77853C66EBF}"/>
          </ac:grpSpMkLst>
        </pc:grpChg>
        <pc:picChg chg="mod">
          <ac:chgData name="Ruben Schols" userId="683ddc9d-10e8-4c05-8327-27ec3c42a542" providerId="ADAL" clId="{DE84A74D-01EA-4CDF-931B-C9B950E0E669}" dt="2022-12-01T11:28:00.139" v="4603" actId="1076"/>
          <ac:picMkLst>
            <pc:docMk/>
            <pc:sldMk cId="779691079" sldId="262"/>
            <ac:picMk id="5" creationId="{14CF37E2-7522-5889-4CBA-967400AA0275}"/>
          </ac:picMkLst>
        </pc:picChg>
        <pc:picChg chg="mod">
          <ac:chgData name="Ruben Schols" userId="683ddc9d-10e8-4c05-8327-27ec3c42a542" providerId="ADAL" clId="{DE84A74D-01EA-4CDF-931B-C9B950E0E669}" dt="2022-11-30T10:28:14.181" v="648" actId="1076"/>
          <ac:picMkLst>
            <pc:docMk/>
            <pc:sldMk cId="779691079" sldId="262"/>
            <ac:picMk id="9" creationId="{C513E942-3506-45AC-2A0C-6E89387E3CE1}"/>
          </ac:picMkLst>
        </pc:picChg>
        <pc:picChg chg="mod">
          <ac:chgData name="Ruben Schols" userId="683ddc9d-10e8-4c05-8327-27ec3c42a542" providerId="ADAL" clId="{DE84A74D-01EA-4CDF-931B-C9B950E0E669}" dt="2022-12-01T11:27:07.389" v="4567"/>
          <ac:picMkLst>
            <pc:docMk/>
            <pc:sldMk cId="779691079" sldId="262"/>
            <ac:picMk id="11" creationId="{7F79DD02-5526-D6E7-CB8B-F836DAFBCCA3}"/>
          </ac:picMkLst>
        </pc:picChg>
        <pc:picChg chg="mod">
          <ac:chgData name="Ruben Schols" userId="683ddc9d-10e8-4c05-8327-27ec3c42a542" providerId="ADAL" clId="{DE84A74D-01EA-4CDF-931B-C9B950E0E669}" dt="2022-12-01T11:27:37.878" v="4596" actId="1076"/>
          <ac:picMkLst>
            <pc:docMk/>
            <pc:sldMk cId="779691079" sldId="262"/>
            <ac:picMk id="14" creationId="{B1C6BFAA-59CB-57D5-E90C-6B8C8D7A865D}"/>
          </ac:picMkLst>
        </pc:picChg>
      </pc:sldChg>
      <pc:sldChg chg="del">
        <pc:chgData name="Ruben Schols" userId="683ddc9d-10e8-4c05-8327-27ec3c42a542" providerId="ADAL" clId="{DE84A74D-01EA-4CDF-931B-C9B950E0E669}" dt="2022-11-30T08:20:00.988" v="0" actId="47"/>
        <pc:sldMkLst>
          <pc:docMk/>
          <pc:sldMk cId="2100836644" sldId="262"/>
        </pc:sldMkLst>
      </pc:sldChg>
      <pc:sldChg chg="addSp modSp mod">
        <pc:chgData name="Ruben Schols" userId="683ddc9d-10e8-4c05-8327-27ec3c42a542" providerId="ADAL" clId="{DE84A74D-01EA-4CDF-931B-C9B950E0E669}" dt="2022-12-02T13:46:41.664" v="5354" actId="20577"/>
        <pc:sldMkLst>
          <pc:docMk/>
          <pc:sldMk cId="4278843519" sldId="263"/>
        </pc:sldMkLst>
        <pc:spChg chg="mod">
          <ac:chgData name="Ruben Schols" userId="683ddc9d-10e8-4c05-8327-27ec3c42a542" providerId="ADAL" clId="{DE84A74D-01EA-4CDF-931B-C9B950E0E669}" dt="2022-12-02T13:46:41.664" v="5354" actId="20577"/>
          <ac:spMkLst>
            <pc:docMk/>
            <pc:sldMk cId="4278843519" sldId="263"/>
            <ac:spMk id="9" creationId="{00000000-0000-0000-0000-000000000000}"/>
          </ac:spMkLst>
        </pc:spChg>
        <pc:picChg chg="add mod">
          <ac:chgData name="Ruben Schols" userId="683ddc9d-10e8-4c05-8327-27ec3c42a542" providerId="ADAL" clId="{DE84A74D-01EA-4CDF-931B-C9B950E0E669}" dt="2022-11-30T08:44:28.471" v="58" actId="1036"/>
          <ac:picMkLst>
            <pc:docMk/>
            <pc:sldMk cId="4278843519" sldId="263"/>
            <ac:picMk id="2" creationId="{6EF80236-98D2-08CB-C9B3-0DE4471556DD}"/>
          </ac:picMkLst>
        </pc:picChg>
        <pc:picChg chg="add mod">
          <ac:chgData name="Ruben Schols" userId="683ddc9d-10e8-4c05-8327-27ec3c42a542" providerId="ADAL" clId="{DE84A74D-01EA-4CDF-931B-C9B950E0E669}" dt="2022-11-30T08:44:23.887" v="56" actId="1076"/>
          <ac:picMkLst>
            <pc:docMk/>
            <pc:sldMk cId="4278843519" sldId="263"/>
            <ac:picMk id="3" creationId="{D382C1F9-DD19-4D81-D87A-4E5CBC7029A0}"/>
          </ac:picMkLst>
        </pc:picChg>
        <pc:picChg chg="add mod">
          <ac:chgData name="Ruben Schols" userId="683ddc9d-10e8-4c05-8327-27ec3c42a542" providerId="ADAL" clId="{DE84A74D-01EA-4CDF-931B-C9B950E0E669}" dt="2022-11-30T08:44:25.324" v="57" actId="1076"/>
          <ac:picMkLst>
            <pc:docMk/>
            <pc:sldMk cId="4278843519" sldId="263"/>
            <ac:picMk id="4" creationId="{25153674-9C7A-E730-A98C-40322544762A}"/>
          </ac:picMkLst>
        </pc:picChg>
      </pc:sldChg>
      <pc:sldChg chg="add del">
        <pc:chgData name="Ruben Schols" userId="683ddc9d-10e8-4c05-8327-27ec3c42a542" providerId="ADAL" clId="{DE84A74D-01EA-4CDF-931B-C9B950E0E669}" dt="2022-12-01T11:28:31.481" v="4620" actId="47"/>
        <pc:sldMkLst>
          <pc:docMk/>
          <pc:sldMk cId="3289408739" sldId="264"/>
        </pc:sldMkLst>
      </pc:sldChg>
      <pc:sldChg chg="addSp delSp modSp add mod delAnim modAnim">
        <pc:chgData name="Ruben Schols" userId="683ddc9d-10e8-4c05-8327-27ec3c42a542" providerId="ADAL" clId="{DE84A74D-01EA-4CDF-931B-C9B950E0E669}" dt="2022-12-04T10:52:31.403" v="5372" actId="478"/>
        <pc:sldMkLst>
          <pc:docMk/>
          <pc:sldMk cId="1872297847" sldId="265"/>
        </pc:sldMkLst>
        <pc:spChg chg="add mod">
          <ac:chgData name="Ruben Schols" userId="683ddc9d-10e8-4c05-8327-27ec3c42a542" providerId="ADAL" clId="{DE84A74D-01EA-4CDF-931B-C9B950E0E669}" dt="2022-11-30T09:32:20.631" v="433"/>
          <ac:spMkLst>
            <pc:docMk/>
            <pc:sldMk cId="1872297847" sldId="265"/>
            <ac:spMk id="2" creationId="{CB5C62AC-2911-421D-54D4-26E0B0E4AC42}"/>
          </ac:spMkLst>
        </pc:spChg>
        <pc:spChg chg="add mod">
          <ac:chgData name="Ruben Schols" userId="683ddc9d-10e8-4c05-8327-27ec3c42a542" providerId="ADAL" clId="{DE84A74D-01EA-4CDF-931B-C9B950E0E669}" dt="2022-12-01T11:23:02.523" v="4479" actId="14100"/>
          <ac:spMkLst>
            <pc:docMk/>
            <pc:sldMk cId="1872297847" sldId="265"/>
            <ac:spMk id="4" creationId="{6830127C-4DA1-8FBA-5A76-3DCB658FE705}"/>
          </ac:spMkLst>
        </pc:spChg>
        <pc:spChg chg="del">
          <ac:chgData name="Ruben Schols" userId="683ddc9d-10e8-4c05-8327-27ec3c42a542" providerId="ADAL" clId="{DE84A74D-01EA-4CDF-931B-C9B950E0E669}" dt="2022-12-04T10:52:31.403" v="5372" actId="478"/>
          <ac:spMkLst>
            <pc:docMk/>
            <pc:sldMk cId="1872297847" sldId="265"/>
            <ac:spMk id="6" creationId="{97C3515F-1D6C-66E7-9BA9-B9019BCF9E35}"/>
          </ac:spMkLst>
        </pc:spChg>
        <pc:spChg chg="add mod">
          <ac:chgData name="Ruben Schols" userId="683ddc9d-10e8-4c05-8327-27ec3c42a542" providerId="ADAL" clId="{DE84A74D-01EA-4CDF-931B-C9B950E0E669}" dt="2022-12-01T11:22:48.204" v="4477" actId="208"/>
          <ac:spMkLst>
            <pc:docMk/>
            <pc:sldMk cId="1872297847" sldId="265"/>
            <ac:spMk id="8" creationId="{D952E58E-51A4-4C54-3FFD-50F14D12AEA0}"/>
          </ac:spMkLst>
        </pc:spChg>
        <pc:spChg chg="add mod">
          <ac:chgData name="Ruben Schols" userId="683ddc9d-10e8-4c05-8327-27ec3c42a542" providerId="ADAL" clId="{DE84A74D-01EA-4CDF-931B-C9B950E0E669}" dt="2022-12-01T11:23:28.932" v="4483" actId="1582"/>
          <ac:spMkLst>
            <pc:docMk/>
            <pc:sldMk cId="1872297847" sldId="265"/>
            <ac:spMk id="9" creationId="{E82007E5-D5FE-4CE5-0616-B9B5FF046D27}"/>
          </ac:spMkLst>
        </pc:spChg>
        <pc:picChg chg="add mod">
          <ac:chgData name="Ruben Schols" userId="683ddc9d-10e8-4c05-8327-27ec3c42a542" providerId="ADAL" clId="{DE84A74D-01EA-4CDF-931B-C9B950E0E669}" dt="2022-12-04T10:48:51.228" v="5368" actId="1076"/>
          <ac:picMkLst>
            <pc:docMk/>
            <pc:sldMk cId="1872297847" sldId="265"/>
            <ac:picMk id="10" creationId="{96998B9E-A98E-ECF6-D3A8-9C5F8C5076D3}"/>
          </ac:picMkLst>
        </pc:picChg>
        <pc:picChg chg="add mod">
          <ac:chgData name="Ruben Schols" userId="683ddc9d-10e8-4c05-8327-27ec3c42a542" providerId="ADAL" clId="{DE84A74D-01EA-4CDF-931B-C9B950E0E669}" dt="2022-12-04T10:48:57.558" v="5370" actId="1076"/>
          <ac:picMkLst>
            <pc:docMk/>
            <pc:sldMk cId="1872297847" sldId="265"/>
            <ac:picMk id="11" creationId="{87B1DAB8-F2C5-0E47-135D-7A5957F15DD7}"/>
          </ac:picMkLst>
        </pc:picChg>
      </pc:sldChg>
      <pc:sldChg chg="add mod modShow">
        <pc:chgData name="Ruben Schols" userId="683ddc9d-10e8-4c05-8327-27ec3c42a542" providerId="ADAL" clId="{DE84A74D-01EA-4CDF-931B-C9B950E0E669}" dt="2022-12-01T14:03:37.079" v="5107" actId="729"/>
        <pc:sldMkLst>
          <pc:docMk/>
          <pc:sldMk cId="3657522148" sldId="271"/>
        </pc:sldMkLst>
      </pc:sldChg>
      <pc:sldChg chg="add mod modShow">
        <pc:chgData name="Ruben Schols" userId="683ddc9d-10e8-4c05-8327-27ec3c42a542" providerId="ADAL" clId="{DE84A74D-01EA-4CDF-931B-C9B950E0E669}" dt="2022-12-01T14:03:37.079" v="5107" actId="729"/>
        <pc:sldMkLst>
          <pc:docMk/>
          <pc:sldMk cId="2153509317" sldId="272"/>
        </pc:sldMkLst>
      </pc:sldChg>
      <pc:sldChg chg="delSp modSp mod">
        <pc:chgData name="Ruben Schols" userId="683ddc9d-10e8-4c05-8327-27ec3c42a542" providerId="ADAL" clId="{DE84A74D-01EA-4CDF-931B-C9B950E0E669}" dt="2022-11-30T10:31:18.827" v="666" actId="1076"/>
        <pc:sldMkLst>
          <pc:docMk/>
          <pc:sldMk cId="3942560303" sldId="286"/>
        </pc:sldMkLst>
        <pc:spChg chg="del">
          <ac:chgData name="Ruben Schols" userId="683ddc9d-10e8-4c05-8327-27ec3c42a542" providerId="ADAL" clId="{DE84A74D-01EA-4CDF-931B-C9B950E0E669}" dt="2022-11-30T10:31:13.244" v="665" actId="478"/>
          <ac:spMkLst>
            <pc:docMk/>
            <pc:sldMk cId="3942560303" sldId="286"/>
            <ac:spMk id="9" creationId="{D38A00EB-FC2A-4F86-9916-1F5D929B5FA1}"/>
          </ac:spMkLst>
        </pc:spChg>
        <pc:spChg chg="del">
          <ac:chgData name="Ruben Schols" userId="683ddc9d-10e8-4c05-8327-27ec3c42a542" providerId="ADAL" clId="{DE84A74D-01EA-4CDF-931B-C9B950E0E669}" dt="2022-11-30T10:31:08.474" v="664" actId="478"/>
          <ac:spMkLst>
            <pc:docMk/>
            <pc:sldMk cId="3942560303" sldId="286"/>
            <ac:spMk id="10" creationId="{2BEF52BC-C6CF-44C7-864F-53409C398969}"/>
          </ac:spMkLst>
        </pc:spChg>
        <pc:picChg chg="mod">
          <ac:chgData name="Ruben Schols" userId="683ddc9d-10e8-4c05-8327-27ec3c42a542" providerId="ADAL" clId="{DE84A74D-01EA-4CDF-931B-C9B950E0E669}" dt="2022-11-30T10:31:18.827" v="666" actId="1076"/>
          <ac:picMkLst>
            <pc:docMk/>
            <pc:sldMk cId="3942560303" sldId="286"/>
            <ac:picMk id="1026" creationId="{7FF2B764-9799-430E-B2BB-ECBC6663C0E5}"/>
          </ac:picMkLst>
        </pc:picChg>
        <pc:picChg chg="del">
          <ac:chgData name="Ruben Schols" userId="683ddc9d-10e8-4c05-8327-27ec3c42a542" providerId="ADAL" clId="{DE84A74D-01EA-4CDF-931B-C9B950E0E669}" dt="2022-11-30T10:31:06.905" v="663" actId="478"/>
          <ac:picMkLst>
            <pc:docMk/>
            <pc:sldMk cId="3942560303" sldId="286"/>
            <ac:picMk id="2050" creationId="{E67FFC2F-7143-4F27-BC73-AC66A1CB4C12}"/>
          </ac:picMkLst>
        </pc:picChg>
      </pc:sldChg>
      <pc:sldChg chg="new del">
        <pc:chgData name="Ruben Schols" userId="683ddc9d-10e8-4c05-8327-27ec3c42a542" providerId="ADAL" clId="{DE84A74D-01EA-4CDF-931B-C9B950E0E669}" dt="2022-11-30T08:21:01.436" v="4" actId="47"/>
        <pc:sldMkLst>
          <pc:docMk/>
          <pc:sldMk cId="1653163327" sldId="287"/>
        </pc:sldMkLst>
      </pc:sldChg>
      <pc:sldChg chg="addSp delSp modSp add mod delAnim modAnim">
        <pc:chgData name="Ruben Schols" userId="683ddc9d-10e8-4c05-8327-27ec3c42a542" providerId="ADAL" clId="{DE84A74D-01EA-4CDF-931B-C9B950E0E669}" dt="2022-12-05T07:44:33.899" v="5561" actId="1036"/>
        <pc:sldMkLst>
          <pc:docMk/>
          <pc:sldMk cId="2132707712" sldId="288"/>
        </pc:sldMkLst>
        <pc:spChg chg="del">
          <ac:chgData name="Ruben Schols" userId="683ddc9d-10e8-4c05-8327-27ec3c42a542" providerId="ADAL" clId="{DE84A74D-01EA-4CDF-931B-C9B950E0E669}" dt="2022-11-30T16:04:36.213" v="2579" actId="478"/>
          <ac:spMkLst>
            <pc:docMk/>
            <pc:sldMk cId="2132707712" sldId="288"/>
            <ac:spMk id="3" creationId="{81D5B627-25E8-3D2D-E667-CC1AC9CAED5C}"/>
          </ac:spMkLst>
        </pc:spChg>
        <pc:spChg chg="mod">
          <ac:chgData name="Ruben Schols" userId="683ddc9d-10e8-4c05-8327-27ec3c42a542" providerId="ADAL" clId="{DE84A74D-01EA-4CDF-931B-C9B950E0E669}" dt="2022-11-30T09:31:44.253" v="422"/>
          <ac:spMkLst>
            <pc:docMk/>
            <pc:sldMk cId="2132707712" sldId="288"/>
            <ac:spMk id="6" creationId="{90EEC428-064D-F9DB-7952-1DF5A10B7F22}"/>
          </ac:spMkLst>
        </pc:spChg>
        <pc:spChg chg="add del mod">
          <ac:chgData name="Ruben Schols" userId="683ddc9d-10e8-4c05-8327-27ec3c42a542" providerId="ADAL" clId="{DE84A74D-01EA-4CDF-931B-C9B950E0E669}" dt="2022-11-30T16:04:38.808" v="2580" actId="478"/>
          <ac:spMkLst>
            <pc:docMk/>
            <pc:sldMk cId="2132707712" sldId="288"/>
            <ac:spMk id="10" creationId="{811AF090-6F3A-FBE8-8F56-F541C97F00B0}"/>
          </ac:spMkLst>
        </pc:spChg>
        <pc:spChg chg="mod">
          <ac:chgData name="Ruben Schols" userId="683ddc9d-10e8-4c05-8327-27ec3c42a542" providerId="ADAL" clId="{DE84A74D-01EA-4CDF-931B-C9B950E0E669}" dt="2022-11-30T16:04:54.044" v="2584"/>
          <ac:spMkLst>
            <pc:docMk/>
            <pc:sldMk cId="2132707712" sldId="288"/>
            <ac:spMk id="13" creationId="{A2FCBCED-F51E-2A3F-406A-E81C905D4903}"/>
          </ac:spMkLst>
        </pc:spChg>
        <pc:spChg chg="add mod ord">
          <ac:chgData name="Ruben Schols" userId="683ddc9d-10e8-4c05-8327-27ec3c42a542" providerId="ADAL" clId="{DE84A74D-01EA-4CDF-931B-C9B950E0E669}" dt="2022-12-01T09:26:57.101" v="3145" actId="164"/>
          <ac:spMkLst>
            <pc:docMk/>
            <pc:sldMk cId="2132707712" sldId="288"/>
            <ac:spMk id="13" creationId="{AC7F553F-6C9E-E73C-35F7-4AE472068340}"/>
          </ac:spMkLst>
        </pc:spChg>
        <pc:spChg chg="mod">
          <ac:chgData name="Ruben Schols" userId="683ddc9d-10e8-4c05-8327-27ec3c42a542" providerId="ADAL" clId="{DE84A74D-01EA-4CDF-931B-C9B950E0E669}" dt="2022-11-30T16:04:54.044" v="2584"/>
          <ac:spMkLst>
            <pc:docMk/>
            <pc:sldMk cId="2132707712" sldId="288"/>
            <ac:spMk id="14" creationId="{BF4D67E1-2E8C-D473-2156-D55EA5392137}"/>
          </ac:spMkLst>
        </pc:spChg>
        <pc:spChg chg="mod">
          <ac:chgData name="Ruben Schols" userId="683ddc9d-10e8-4c05-8327-27ec3c42a542" providerId="ADAL" clId="{DE84A74D-01EA-4CDF-931B-C9B950E0E669}" dt="2022-11-30T16:04:54.044" v="2584"/>
          <ac:spMkLst>
            <pc:docMk/>
            <pc:sldMk cId="2132707712" sldId="288"/>
            <ac:spMk id="15" creationId="{72F0A754-89C7-AC8B-8B8B-5BB4421995A5}"/>
          </ac:spMkLst>
        </pc:spChg>
        <pc:spChg chg="mod">
          <ac:chgData name="Ruben Schols" userId="683ddc9d-10e8-4c05-8327-27ec3c42a542" providerId="ADAL" clId="{DE84A74D-01EA-4CDF-931B-C9B950E0E669}" dt="2022-12-01T09:27:05.569" v="3149"/>
          <ac:spMkLst>
            <pc:docMk/>
            <pc:sldMk cId="2132707712" sldId="288"/>
            <ac:spMk id="16" creationId="{05F61A7C-CC0E-5C4F-7073-0E8E45A5F9E2}"/>
          </ac:spMkLst>
        </pc:spChg>
        <pc:spChg chg="mod">
          <ac:chgData name="Ruben Schols" userId="683ddc9d-10e8-4c05-8327-27ec3c42a542" providerId="ADAL" clId="{DE84A74D-01EA-4CDF-931B-C9B950E0E669}" dt="2022-11-30T16:04:54.044" v="2584"/>
          <ac:spMkLst>
            <pc:docMk/>
            <pc:sldMk cId="2132707712" sldId="288"/>
            <ac:spMk id="16" creationId="{F2AA2D69-E8E6-2229-42DD-89DE6743A8CA}"/>
          </ac:spMkLst>
        </pc:spChg>
        <pc:spChg chg="mod">
          <ac:chgData name="Ruben Schols" userId="683ddc9d-10e8-4c05-8327-27ec3c42a542" providerId="ADAL" clId="{DE84A74D-01EA-4CDF-931B-C9B950E0E669}" dt="2022-11-30T16:04:54.044" v="2584"/>
          <ac:spMkLst>
            <pc:docMk/>
            <pc:sldMk cId="2132707712" sldId="288"/>
            <ac:spMk id="17" creationId="{F8F9193B-D239-CD80-0316-473A35F942A8}"/>
          </ac:spMkLst>
        </pc:spChg>
        <pc:spChg chg="mod">
          <ac:chgData name="Ruben Schols" userId="683ddc9d-10e8-4c05-8327-27ec3c42a542" providerId="ADAL" clId="{DE84A74D-01EA-4CDF-931B-C9B950E0E669}" dt="2022-11-30T16:04:54.044" v="2584"/>
          <ac:spMkLst>
            <pc:docMk/>
            <pc:sldMk cId="2132707712" sldId="288"/>
            <ac:spMk id="18" creationId="{4630A4C7-0D8B-2CC9-4F11-7117D3AD03A3}"/>
          </ac:spMkLst>
        </pc:spChg>
        <pc:spChg chg="add mod">
          <ac:chgData name="Ruben Schols" userId="683ddc9d-10e8-4c05-8327-27ec3c42a542" providerId="ADAL" clId="{DE84A74D-01EA-4CDF-931B-C9B950E0E669}" dt="2022-12-01T09:30:07.377" v="3204" actId="164"/>
          <ac:spMkLst>
            <pc:docMk/>
            <pc:sldMk cId="2132707712" sldId="288"/>
            <ac:spMk id="18" creationId="{A538AF97-774A-D503-73E3-8E256E73A7F4}"/>
          </ac:spMkLst>
        </pc:spChg>
        <pc:spChg chg="mod">
          <ac:chgData name="Ruben Schols" userId="683ddc9d-10e8-4c05-8327-27ec3c42a542" providerId="ADAL" clId="{DE84A74D-01EA-4CDF-931B-C9B950E0E669}" dt="2022-11-30T16:04:54.044" v="2584"/>
          <ac:spMkLst>
            <pc:docMk/>
            <pc:sldMk cId="2132707712" sldId="288"/>
            <ac:spMk id="19" creationId="{DB9FAC41-8BBC-7011-2F0E-C29F88686271}"/>
          </ac:spMkLst>
        </pc:spChg>
        <pc:spChg chg="mod">
          <ac:chgData name="Ruben Schols" userId="683ddc9d-10e8-4c05-8327-27ec3c42a542" providerId="ADAL" clId="{DE84A74D-01EA-4CDF-931B-C9B950E0E669}" dt="2022-11-30T16:04:54.044" v="2584"/>
          <ac:spMkLst>
            <pc:docMk/>
            <pc:sldMk cId="2132707712" sldId="288"/>
            <ac:spMk id="20" creationId="{B2AA56D0-5B3D-4644-7839-245032DFBC08}"/>
          </ac:spMkLst>
        </pc:spChg>
        <pc:spChg chg="mod">
          <ac:chgData name="Ruben Schols" userId="683ddc9d-10e8-4c05-8327-27ec3c42a542" providerId="ADAL" clId="{DE84A74D-01EA-4CDF-931B-C9B950E0E669}" dt="2022-11-30T16:04:54.044" v="2584"/>
          <ac:spMkLst>
            <pc:docMk/>
            <pc:sldMk cId="2132707712" sldId="288"/>
            <ac:spMk id="21" creationId="{593A6B98-8A24-FE7A-900A-5D8972295497}"/>
          </ac:spMkLst>
        </pc:spChg>
        <pc:spChg chg="mod">
          <ac:chgData name="Ruben Schols" userId="683ddc9d-10e8-4c05-8327-27ec3c42a542" providerId="ADAL" clId="{DE84A74D-01EA-4CDF-931B-C9B950E0E669}" dt="2022-12-01T09:30:09.073" v="3205"/>
          <ac:spMkLst>
            <pc:docMk/>
            <pc:sldMk cId="2132707712" sldId="288"/>
            <ac:spMk id="21" creationId="{E41A059B-CED4-4313-EA6B-652401FE8927}"/>
          </ac:spMkLst>
        </pc:spChg>
        <pc:spChg chg="mod">
          <ac:chgData name="Ruben Schols" userId="683ddc9d-10e8-4c05-8327-27ec3c42a542" providerId="ADAL" clId="{DE84A74D-01EA-4CDF-931B-C9B950E0E669}" dt="2022-11-30T16:05:01.080" v="2587"/>
          <ac:spMkLst>
            <pc:docMk/>
            <pc:sldMk cId="2132707712" sldId="288"/>
            <ac:spMk id="23" creationId="{C11CFBA3-E07E-652E-B13D-D196EACD943D}"/>
          </ac:spMkLst>
        </pc:spChg>
        <pc:spChg chg="mod">
          <ac:chgData name="Ruben Schols" userId="683ddc9d-10e8-4c05-8327-27ec3c42a542" providerId="ADAL" clId="{DE84A74D-01EA-4CDF-931B-C9B950E0E669}" dt="2022-11-30T16:05:01.080" v="2587"/>
          <ac:spMkLst>
            <pc:docMk/>
            <pc:sldMk cId="2132707712" sldId="288"/>
            <ac:spMk id="24" creationId="{166ADEA8-C04A-C134-9880-CB5AA5F4A819}"/>
          </ac:spMkLst>
        </pc:spChg>
        <pc:spChg chg="add mod">
          <ac:chgData name="Ruben Schols" userId="683ddc9d-10e8-4c05-8327-27ec3c42a542" providerId="ADAL" clId="{DE84A74D-01EA-4CDF-931B-C9B950E0E669}" dt="2022-12-01T09:31:47.438" v="3228" actId="164"/>
          <ac:spMkLst>
            <pc:docMk/>
            <pc:sldMk cId="2132707712" sldId="288"/>
            <ac:spMk id="25" creationId="{30032B0E-107D-5590-5FF6-61F52F3D10D7}"/>
          </ac:spMkLst>
        </pc:spChg>
        <pc:spChg chg="mod">
          <ac:chgData name="Ruben Schols" userId="683ddc9d-10e8-4c05-8327-27ec3c42a542" providerId="ADAL" clId="{DE84A74D-01EA-4CDF-931B-C9B950E0E669}" dt="2022-11-30T16:05:01.080" v="2587"/>
          <ac:spMkLst>
            <pc:docMk/>
            <pc:sldMk cId="2132707712" sldId="288"/>
            <ac:spMk id="25" creationId="{83C6E5E8-BA9A-A691-7035-5141D8CFCB47}"/>
          </ac:spMkLst>
        </pc:spChg>
        <pc:spChg chg="mod">
          <ac:chgData name="Ruben Schols" userId="683ddc9d-10e8-4c05-8327-27ec3c42a542" providerId="ADAL" clId="{DE84A74D-01EA-4CDF-931B-C9B950E0E669}" dt="2022-11-30T16:05:01.080" v="2587"/>
          <ac:spMkLst>
            <pc:docMk/>
            <pc:sldMk cId="2132707712" sldId="288"/>
            <ac:spMk id="26" creationId="{B9A6ECF6-6F3F-5D90-17C1-3B3719882EF2}"/>
          </ac:spMkLst>
        </pc:spChg>
        <pc:spChg chg="mod">
          <ac:chgData name="Ruben Schols" userId="683ddc9d-10e8-4c05-8327-27ec3c42a542" providerId="ADAL" clId="{DE84A74D-01EA-4CDF-931B-C9B950E0E669}" dt="2022-11-30T16:05:01.080" v="2587"/>
          <ac:spMkLst>
            <pc:docMk/>
            <pc:sldMk cId="2132707712" sldId="288"/>
            <ac:spMk id="27" creationId="{5BBA4D29-F571-AF8A-86BC-E86ED5824D25}"/>
          </ac:spMkLst>
        </pc:spChg>
        <pc:spChg chg="mod">
          <ac:chgData name="Ruben Schols" userId="683ddc9d-10e8-4c05-8327-27ec3c42a542" providerId="ADAL" clId="{DE84A74D-01EA-4CDF-931B-C9B950E0E669}" dt="2022-12-01T09:31:49.248" v="3229"/>
          <ac:spMkLst>
            <pc:docMk/>
            <pc:sldMk cId="2132707712" sldId="288"/>
            <ac:spMk id="28" creationId="{23FD4E0B-CF42-E257-FB1D-CCF60AE38FD0}"/>
          </ac:spMkLst>
        </pc:spChg>
        <pc:spChg chg="mod">
          <ac:chgData name="Ruben Schols" userId="683ddc9d-10e8-4c05-8327-27ec3c42a542" providerId="ADAL" clId="{DE84A74D-01EA-4CDF-931B-C9B950E0E669}" dt="2022-11-30T16:05:01.080" v="2587"/>
          <ac:spMkLst>
            <pc:docMk/>
            <pc:sldMk cId="2132707712" sldId="288"/>
            <ac:spMk id="28" creationId="{E3F011F4-677E-B323-2DA5-F82F25E86B22}"/>
          </ac:spMkLst>
        </pc:spChg>
        <pc:spChg chg="mod">
          <ac:chgData name="Ruben Schols" userId="683ddc9d-10e8-4c05-8327-27ec3c42a542" providerId="ADAL" clId="{DE84A74D-01EA-4CDF-931B-C9B950E0E669}" dt="2022-11-30T16:05:01.080" v="2587"/>
          <ac:spMkLst>
            <pc:docMk/>
            <pc:sldMk cId="2132707712" sldId="288"/>
            <ac:spMk id="29" creationId="{5321DA13-E845-6E05-DD12-D5C929F1AC2D}"/>
          </ac:spMkLst>
        </pc:spChg>
        <pc:spChg chg="mod">
          <ac:chgData name="Ruben Schols" userId="683ddc9d-10e8-4c05-8327-27ec3c42a542" providerId="ADAL" clId="{DE84A74D-01EA-4CDF-931B-C9B950E0E669}" dt="2022-11-30T16:05:01.080" v="2587"/>
          <ac:spMkLst>
            <pc:docMk/>
            <pc:sldMk cId="2132707712" sldId="288"/>
            <ac:spMk id="30" creationId="{C9B076D5-6733-307A-D6DA-4DABC5E133DB}"/>
          </ac:spMkLst>
        </pc:spChg>
        <pc:spChg chg="mod">
          <ac:chgData name="Ruben Schols" userId="683ddc9d-10e8-4c05-8327-27ec3c42a542" providerId="ADAL" clId="{DE84A74D-01EA-4CDF-931B-C9B950E0E669}" dt="2022-11-30T16:05:01.080" v="2587"/>
          <ac:spMkLst>
            <pc:docMk/>
            <pc:sldMk cId="2132707712" sldId="288"/>
            <ac:spMk id="31" creationId="{4CA27B80-FABC-4933-5C35-45D0F8218CD6}"/>
          </ac:spMkLst>
        </pc:spChg>
        <pc:spChg chg="mod">
          <ac:chgData name="Ruben Schols" userId="683ddc9d-10e8-4c05-8327-27ec3c42a542" providerId="ADAL" clId="{DE84A74D-01EA-4CDF-931B-C9B950E0E669}" dt="2022-11-30T16:05:11.379" v="2591"/>
          <ac:spMkLst>
            <pc:docMk/>
            <pc:sldMk cId="2132707712" sldId="288"/>
            <ac:spMk id="34" creationId="{A3B6DC1C-F5BB-CBFB-C029-16B2584F1AB5}"/>
          </ac:spMkLst>
        </pc:spChg>
        <pc:spChg chg="mod">
          <ac:chgData name="Ruben Schols" userId="683ddc9d-10e8-4c05-8327-27ec3c42a542" providerId="ADAL" clId="{DE84A74D-01EA-4CDF-931B-C9B950E0E669}" dt="2022-11-30T16:05:11.379" v="2591"/>
          <ac:spMkLst>
            <pc:docMk/>
            <pc:sldMk cId="2132707712" sldId="288"/>
            <ac:spMk id="35" creationId="{7B4341CF-09A6-3FB1-A0DB-755ECA5ED856}"/>
          </ac:spMkLst>
        </pc:spChg>
        <pc:spChg chg="mod">
          <ac:chgData name="Ruben Schols" userId="683ddc9d-10e8-4c05-8327-27ec3c42a542" providerId="ADAL" clId="{DE84A74D-01EA-4CDF-931B-C9B950E0E669}" dt="2022-11-30T16:05:11.379" v="2591"/>
          <ac:spMkLst>
            <pc:docMk/>
            <pc:sldMk cId="2132707712" sldId="288"/>
            <ac:spMk id="36" creationId="{89123D21-8D03-218F-CE9D-1F82328CEADA}"/>
          </ac:spMkLst>
        </pc:spChg>
        <pc:spChg chg="mod">
          <ac:chgData name="Ruben Schols" userId="683ddc9d-10e8-4c05-8327-27ec3c42a542" providerId="ADAL" clId="{DE84A74D-01EA-4CDF-931B-C9B950E0E669}" dt="2022-11-30T16:05:11.379" v="2591"/>
          <ac:spMkLst>
            <pc:docMk/>
            <pc:sldMk cId="2132707712" sldId="288"/>
            <ac:spMk id="37" creationId="{85EE2381-73C1-E125-5CE4-CC3F26BCB2EF}"/>
          </ac:spMkLst>
        </pc:spChg>
        <pc:spChg chg="mod">
          <ac:chgData name="Ruben Schols" userId="683ddc9d-10e8-4c05-8327-27ec3c42a542" providerId="ADAL" clId="{DE84A74D-01EA-4CDF-931B-C9B950E0E669}" dt="2022-11-30T16:05:11.379" v="2591"/>
          <ac:spMkLst>
            <pc:docMk/>
            <pc:sldMk cId="2132707712" sldId="288"/>
            <ac:spMk id="38" creationId="{047767A9-AFF5-CCC6-C462-E1B32AE98436}"/>
          </ac:spMkLst>
        </pc:spChg>
        <pc:spChg chg="mod">
          <ac:chgData name="Ruben Schols" userId="683ddc9d-10e8-4c05-8327-27ec3c42a542" providerId="ADAL" clId="{DE84A74D-01EA-4CDF-931B-C9B950E0E669}" dt="2022-11-30T16:05:11.379" v="2591"/>
          <ac:spMkLst>
            <pc:docMk/>
            <pc:sldMk cId="2132707712" sldId="288"/>
            <ac:spMk id="39" creationId="{1BA6A3DC-EDA0-4AAC-11DC-1083EDD24869}"/>
          </ac:spMkLst>
        </pc:spChg>
        <pc:spChg chg="mod">
          <ac:chgData name="Ruben Schols" userId="683ddc9d-10e8-4c05-8327-27ec3c42a542" providerId="ADAL" clId="{DE84A74D-01EA-4CDF-931B-C9B950E0E669}" dt="2022-11-30T16:05:11.379" v="2591"/>
          <ac:spMkLst>
            <pc:docMk/>
            <pc:sldMk cId="2132707712" sldId="288"/>
            <ac:spMk id="40" creationId="{25E98ADA-899B-0E8F-BB22-52EF41F6AED0}"/>
          </ac:spMkLst>
        </pc:spChg>
        <pc:spChg chg="mod">
          <ac:chgData name="Ruben Schols" userId="683ddc9d-10e8-4c05-8327-27ec3c42a542" providerId="ADAL" clId="{DE84A74D-01EA-4CDF-931B-C9B950E0E669}" dt="2022-11-30T16:05:11.379" v="2591"/>
          <ac:spMkLst>
            <pc:docMk/>
            <pc:sldMk cId="2132707712" sldId="288"/>
            <ac:spMk id="41" creationId="{F3482C58-A276-0BA0-6016-75244D31150D}"/>
          </ac:spMkLst>
        </pc:spChg>
        <pc:spChg chg="mod">
          <ac:chgData name="Ruben Schols" userId="683ddc9d-10e8-4c05-8327-27ec3c42a542" providerId="ADAL" clId="{DE84A74D-01EA-4CDF-931B-C9B950E0E669}" dt="2022-11-30T16:05:11.379" v="2591"/>
          <ac:spMkLst>
            <pc:docMk/>
            <pc:sldMk cId="2132707712" sldId="288"/>
            <ac:spMk id="42" creationId="{606351FD-D9F7-44BD-D4A3-F731154B6D93}"/>
          </ac:spMkLst>
        </pc:spChg>
        <pc:spChg chg="mod">
          <ac:chgData name="Ruben Schols" userId="683ddc9d-10e8-4c05-8327-27ec3c42a542" providerId="ADAL" clId="{DE84A74D-01EA-4CDF-931B-C9B950E0E669}" dt="2022-11-30T16:05:57.289" v="2597"/>
          <ac:spMkLst>
            <pc:docMk/>
            <pc:sldMk cId="2132707712" sldId="288"/>
            <ac:spMk id="44" creationId="{B78BD3DD-A472-15D0-AE0A-3B64CF0CD478}"/>
          </ac:spMkLst>
        </pc:spChg>
        <pc:spChg chg="mod">
          <ac:chgData name="Ruben Schols" userId="683ddc9d-10e8-4c05-8327-27ec3c42a542" providerId="ADAL" clId="{DE84A74D-01EA-4CDF-931B-C9B950E0E669}" dt="2022-11-30T16:05:57.289" v="2597"/>
          <ac:spMkLst>
            <pc:docMk/>
            <pc:sldMk cId="2132707712" sldId="288"/>
            <ac:spMk id="45" creationId="{5346DAC7-DC62-8E45-162E-2A5611DDD094}"/>
          </ac:spMkLst>
        </pc:spChg>
        <pc:spChg chg="mod">
          <ac:chgData name="Ruben Schols" userId="683ddc9d-10e8-4c05-8327-27ec3c42a542" providerId="ADAL" clId="{DE84A74D-01EA-4CDF-931B-C9B950E0E669}" dt="2022-11-30T16:05:57.289" v="2597"/>
          <ac:spMkLst>
            <pc:docMk/>
            <pc:sldMk cId="2132707712" sldId="288"/>
            <ac:spMk id="46" creationId="{DD3DD56E-0F8A-5FAF-D672-815252BFBC17}"/>
          </ac:spMkLst>
        </pc:spChg>
        <pc:spChg chg="mod">
          <ac:chgData name="Ruben Schols" userId="683ddc9d-10e8-4c05-8327-27ec3c42a542" providerId="ADAL" clId="{DE84A74D-01EA-4CDF-931B-C9B950E0E669}" dt="2022-11-30T16:05:57.289" v="2597"/>
          <ac:spMkLst>
            <pc:docMk/>
            <pc:sldMk cId="2132707712" sldId="288"/>
            <ac:spMk id="47" creationId="{2952C56D-3E6E-B976-0B25-A1FD352A5D70}"/>
          </ac:spMkLst>
        </pc:spChg>
        <pc:spChg chg="mod">
          <ac:chgData name="Ruben Schols" userId="683ddc9d-10e8-4c05-8327-27ec3c42a542" providerId="ADAL" clId="{DE84A74D-01EA-4CDF-931B-C9B950E0E669}" dt="2022-11-30T16:05:57.289" v="2597"/>
          <ac:spMkLst>
            <pc:docMk/>
            <pc:sldMk cId="2132707712" sldId="288"/>
            <ac:spMk id="48" creationId="{933A0448-8221-7B76-FDC0-206115F4CE6B}"/>
          </ac:spMkLst>
        </pc:spChg>
        <pc:spChg chg="mod">
          <ac:chgData name="Ruben Schols" userId="683ddc9d-10e8-4c05-8327-27ec3c42a542" providerId="ADAL" clId="{DE84A74D-01EA-4CDF-931B-C9B950E0E669}" dt="2022-11-30T16:05:57.289" v="2597"/>
          <ac:spMkLst>
            <pc:docMk/>
            <pc:sldMk cId="2132707712" sldId="288"/>
            <ac:spMk id="49" creationId="{4F06FB86-26BE-3A4E-CA56-12BA6993E039}"/>
          </ac:spMkLst>
        </pc:spChg>
        <pc:spChg chg="mod">
          <ac:chgData name="Ruben Schols" userId="683ddc9d-10e8-4c05-8327-27ec3c42a542" providerId="ADAL" clId="{DE84A74D-01EA-4CDF-931B-C9B950E0E669}" dt="2022-11-30T16:05:57.289" v="2597"/>
          <ac:spMkLst>
            <pc:docMk/>
            <pc:sldMk cId="2132707712" sldId="288"/>
            <ac:spMk id="50" creationId="{7D0A69DF-9019-834E-C630-87D2530103B9}"/>
          </ac:spMkLst>
        </pc:spChg>
        <pc:spChg chg="mod">
          <ac:chgData name="Ruben Schols" userId="683ddc9d-10e8-4c05-8327-27ec3c42a542" providerId="ADAL" clId="{DE84A74D-01EA-4CDF-931B-C9B950E0E669}" dt="2022-11-30T16:05:57.289" v="2597"/>
          <ac:spMkLst>
            <pc:docMk/>
            <pc:sldMk cId="2132707712" sldId="288"/>
            <ac:spMk id="51" creationId="{22B4CA9A-23B7-D078-F215-AE5D74678A51}"/>
          </ac:spMkLst>
        </pc:spChg>
        <pc:spChg chg="mod">
          <ac:chgData name="Ruben Schols" userId="683ddc9d-10e8-4c05-8327-27ec3c42a542" providerId="ADAL" clId="{DE84A74D-01EA-4CDF-931B-C9B950E0E669}" dt="2022-11-30T16:05:57.289" v="2597"/>
          <ac:spMkLst>
            <pc:docMk/>
            <pc:sldMk cId="2132707712" sldId="288"/>
            <ac:spMk id="52" creationId="{B9773BC3-5976-3CD3-1876-AE57EB8F2C20}"/>
          </ac:spMkLst>
        </pc:spChg>
        <pc:grpChg chg="add mod">
          <ac:chgData name="Ruben Schols" userId="683ddc9d-10e8-4c05-8327-27ec3c42a542" providerId="ADAL" clId="{DE84A74D-01EA-4CDF-931B-C9B950E0E669}" dt="2022-11-30T09:31:44.253" v="422"/>
          <ac:grpSpMkLst>
            <pc:docMk/>
            <pc:sldMk cId="2132707712" sldId="288"/>
            <ac:grpSpMk id="4" creationId="{3575F582-B7D3-0F55-0FD4-2E8628BACCE0}"/>
          </ac:grpSpMkLst>
        </pc:grpChg>
        <pc:grpChg chg="add mod">
          <ac:chgData name="Ruben Schols" userId="683ddc9d-10e8-4c05-8327-27ec3c42a542" providerId="ADAL" clId="{DE84A74D-01EA-4CDF-931B-C9B950E0E669}" dt="2022-12-01T09:28:12.913" v="3166" actId="1076"/>
          <ac:grpSpMkLst>
            <pc:docMk/>
            <pc:sldMk cId="2132707712" sldId="288"/>
            <ac:grpSpMk id="9" creationId="{3571EBDE-CD71-85F6-8ED6-88E8DA4F88F6}"/>
          </ac:grpSpMkLst>
        </pc:grpChg>
        <pc:grpChg chg="add del mod">
          <ac:chgData name="Ruben Schols" userId="683ddc9d-10e8-4c05-8327-27ec3c42a542" providerId="ADAL" clId="{DE84A74D-01EA-4CDF-931B-C9B950E0E669}" dt="2022-11-30T16:05:59.785" v="2598" actId="478"/>
          <ac:grpSpMkLst>
            <pc:docMk/>
            <pc:sldMk cId="2132707712" sldId="288"/>
            <ac:grpSpMk id="12" creationId="{950CD9C6-3017-0C3A-E766-AF7DA8E8AF33}"/>
          </ac:grpSpMkLst>
        </pc:grpChg>
        <pc:grpChg chg="add mod ord">
          <ac:chgData name="Ruben Schols" userId="683ddc9d-10e8-4c05-8327-27ec3c42a542" providerId="ADAL" clId="{DE84A74D-01EA-4CDF-931B-C9B950E0E669}" dt="2022-12-01T09:29:16.009" v="3198" actId="167"/>
          <ac:grpSpMkLst>
            <pc:docMk/>
            <pc:sldMk cId="2132707712" sldId="288"/>
            <ac:grpSpMk id="14" creationId="{B3B41A1D-E821-2D26-ABA7-3A3A97512F7E}"/>
          </ac:grpSpMkLst>
        </pc:grpChg>
        <pc:grpChg chg="add mod ord">
          <ac:chgData name="Ruben Schols" userId="683ddc9d-10e8-4c05-8327-27ec3c42a542" providerId="ADAL" clId="{DE84A74D-01EA-4CDF-931B-C9B950E0E669}" dt="2022-12-01T09:29:18.144" v="3199" actId="167"/>
          <ac:grpSpMkLst>
            <pc:docMk/>
            <pc:sldMk cId="2132707712" sldId="288"/>
            <ac:grpSpMk id="15" creationId="{6BA4D74D-DFBB-E029-0EFF-CDC31F6AF151}"/>
          </ac:grpSpMkLst>
        </pc:grpChg>
        <pc:grpChg chg="add mod ord">
          <ac:chgData name="Ruben Schols" userId="683ddc9d-10e8-4c05-8327-27ec3c42a542" providerId="ADAL" clId="{DE84A74D-01EA-4CDF-931B-C9B950E0E669}" dt="2022-12-05T07:44:03.288" v="5473" actId="166"/>
          <ac:grpSpMkLst>
            <pc:docMk/>
            <pc:sldMk cId="2132707712" sldId="288"/>
            <ac:grpSpMk id="19" creationId="{34FCC684-35A8-CF63-2863-36F4F9D7795E}"/>
          </ac:grpSpMkLst>
        </pc:grpChg>
        <pc:grpChg chg="add mod ord">
          <ac:chgData name="Ruben Schols" userId="683ddc9d-10e8-4c05-8327-27ec3c42a542" providerId="ADAL" clId="{DE84A74D-01EA-4CDF-931B-C9B950E0E669}" dt="2022-12-05T07:44:03.288" v="5473" actId="166"/>
          <ac:grpSpMkLst>
            <pc:docMk/>
            <pc:sldMk cId="2132707712" sldId="288"/>
            <ac:grpSpMk id="20" creationId="{267E4F3D-3A75-FCD0-81E3-E2E53F824EDF}"/>
          </ac:grpSpMkLst>
        </pc:grpChg>
        <pc:grpChg chg="add del mod">
          <ac:chgData name="Ruben Schols" userId="683ddc9d-10e8-4c05-8327-27ec3c42a542" providerId="ADAL" clId="{DE84A74D-01EA-4CDF-931B-C9B950E0E669}" dt="2022-11-30T16:05:08.570" v="2589" actId="478"/>
          <ac:grpSpMkLst>
            <pc:docMk/>
            <pc:sldMk cId="2132707712" sldId="288"/>
            <ac:grpSpMk id="22" creationId="{AA75544D-527B-F07D-76C8-B31B3D4D3BB4}"/>
          </ac:grpSpMkLst>
        </pc:grpChg>
        <pc:grpChg chg="add mod ord">
          <ac:chgData name="Ruben Schols" userId="683ddc9d-10e8-4c05-8327-27ec3c42a542" providerId="ADAL" clId="{DE84A74D-01EA-4CDF-931B-C9B950E0E669}" dt="2022-12-05T07:44:26.295" v="5544" actId="1037"/>
          <ac:grpSpMkLst>
            <pc:docMk/>
            <pc:sldMk cId="2132707712" sldId="288"/>
            <ac:grpSpMk id="26" creationId="{A34CFB96-0A3A-8EA2-EB8B-F6D8B35FC7E1}"/>
          </ac:grpSpMkLst>
        </pc:grpChg>
        <pc:grpChg chg="add mod ord">
          <ac:chgData name="Ruben Schols" userId="683ddc9d-10e8-4c05-8327-27ec3c42a542" providerId="ADAL" clId="{DE84A74D-01EA-4CDF-931B-C9B950E0E669}" dt="2022-12-05T07:44:33.899" v="5561" actId="1036"/>
          <ac:grpSpMkLst>
            <pc:docMk/>
            <pc:sldMk cId="2132707712" sldId="288"/>
            <ac:grpSpMk id="27" creationId="{4713F69A-C801-465F-E724-67652C4C9CD5}"/>
          </ac:grpSpMkLst>
        </pc:grpChg>
        <pc:grpChg chg="add mod ord">
          <ac:chgData name="Ruben Schols" userId="683ddc9d-10e8-4c05-8327-27ec3c42a542" providerId="ADAL" clId="{DE84A74D-01EA-4CDF-931B-C9B950E0E669}" dt="2022-12-05T07:44:08.769" v="5474" actId="166"/>
          <ac:grpSpMkLst>
            <pc:docMk/>
            <pc:sldMk cId="2132707712" sldId="288"/>
            <ac:grpSpMk id="33" creationId="{D6DDBAE1-6F00-9735-3D63-B4533B05C8C3}"/>
          </ac:grpSpMkLst>
        </pc:grpChg>
        <pc:grpChg chg="add mod ord">
          <ac:chgData name="Ruben Schols" userId="683ddc9d-10e8-4c05-8327-27ec3c42a542" providerId="ADAL" clId="{DE84A74D-01EA-4CDF-931B-C9B950E0E669}" dt="2022-12-05T07:44:08.769" v="5474" actId="166"/>
          <ac:grpSpMkLst>
            <pc:docMk/>
            <pc:sldMk cId="2132707712" sldId="288"/>
            <ac:grpSpMk id="43" creationId="{D377DDD9-F1BB-5B9E-4602-39B447863844}"/>
          </ac:grpSpMkLst>
        </pc:grpChg>
        <pc:picChg chg="add mod">
          <ac:chgData name="Ruben Schols" userId="683ddc9d-10e8-4c05-8327-27ec3c42a542" providerId="ADAL" clId="{DE84A74D-01EA-4CDF-931B-C9B950E0E669}" dt="2022-12-01T09:22:49.882" v="3109" actId="571"/>
          <ac:picMkLst>
            <pc:docMk/>
            <pc:sldMk cId="2132707712" sldId="288"/>
            <ac:picMk id="3" creationId="{73291DD9-536E-DB25-6177-2913505AF517}"/>
          </ac:picMkLst>
        </pc:picChg>
        <pc:picChg chg="mod">
          <ac:chgData name="Ruben Schols" userId="683ddc9d-10e8-4c05-8327-27ec3c42a542" providerId="ADAL" clId="{DE84A74D-01EA-4CDF-931B-C9B950E0E669}" dt="2022-11-30T09:31:44.253" v="422"/>
          <ac:picMkLst>
            <pc:docMk/>
            <pc:sldMk cId="2132707712" sldId="288"/>
            <ac:picMk id="5" creationId="{23F318FE-AB1B-4372-5BEB-3F60B36A6226}"/>
          </ac:picMkLst>
        </pc:picChg>
        <pc:picChg chg="add mod">
          <ac:chgData name="Ruben Schols" userId="683ddc9d-10e8-4c05-8327-27ec3c42a542" providerId="ADAL" clId="{DE84A74D-01EA-4CDF-931B-C9B950E0E669}" dt="2022-12-01T09:22:49.882" v="3109" actId="571"/>
          <ac:picMkLst>
            <pc:docMk/>
            <pc:sldMk cId="2132707712" sldId="288"/>
            <ac:picMk id="7" creationId="{EEEE7510-6488-5B76-CE24-E0B6A33A5F6D}"/>
          </ac:picMkLst>
        </pc:picChg>
        <pc:picChg chg="add mod ord">
          <ac:chgData name="Ruben Schols" userId="683ddc9d-10e8-4c05-8327-27ec3c42a542" providerId="ADAL" clId="{DE84A74D-01EA-4CDF-931B-C9B950E0E669}" dt="2022-12-01T09:30:07.377" v="3204" actId="164"/>
          <ac:picMkLst>
            <pc:docMk/>
            <pc:sldMk cId="2132707712" sldId="288"/>
            <ac:picMk id="8" creationId="{3F0BBC5F-D602-FC1C-72CF-242804C3C93D}"/>
          </ac:picMkLst>
        </pc:picChg>
        <pc:picChg chg="add mod ord">
          <ac:chgData name="Ruben Schols" userId="683ddc9d-10e8-4c05-8327-27ec3c42a542" providerId="ADAL" clId="{DE84A74D-01EA-4CDF-931B-C9B950E0E669}" dt="2022-12-01T09:29:07.269" v="3197" actId="1076"/>
          <ac:picMkLst>
            <pc:docMk/>
            <pc:sldMk cId="2132707712" sldId="288"/>
            <ac:picMk id="11" creationId="{46AE0FF5-676E-16A5-E126-12F0EA461B59}"/>
          </ac:picMkLst>
        </pc:picChg>
        <pc:picChg chg="add del mod">
          <ac:chgData name="Ruben Schols" userId="683ddc9d-10e8-4c05-8327-27ec3c42a542" providerId="ADAL" clId="{DE84A74D-01EA-4CDF-931B-C9B950E0E669}" dt="2022-11-30T16:05:09.091" v="2590" actId="478"/>
          <ac:picMkLst>
            <pc:docMk/>
            <pc:sldMk cId="2132707712" sldId="288"/>
            <ac:picMk id="11" creationId="{DFCD5A39-7770-C34B-B13F-201309E1BCA9}"/>
          </ac:picMkLst>
        </pc:picChg>
        <pc:picChg chg="add del mod">
          <ac:chgData name="Ruben Schols" userId="683ddc9d-10e8-4c05-8327-27ec3c42a542" providerId="ADAL" clId="{DE84A74D-01EA-4CDF-931B-C9B950E0E669}" dt="2022-12-01T09:27:04.172" v="3148" actId="478"/>
          <ac:picMkLst>
            <pc:docMk/>
            <pc:sldMk cId="2132707712" sldId="288"/>
            <ac:picMk id="12" creationId="{CFF10FD9-1B42-6603-051D-C5880AFD98E7}"/>
          </ac:picMkLst>
        </pc:picChg>
        <pc:picChg chg="mod">
          <ac:chgData name="Ruben Schols" userId="683ddc9d-10e8-4c05-8327-27ec3c42a542" providerId="ADAL" clId="{DE84A74D-01EA-4CDF-931B-C9B950E0E669}" dt="2022-12-01T09:27:13.116" v="3151" actId="208"/>
          <ac:picMkLst>
            <pc:docMk/>
            <pc:sldMk cId="2132707712" sldId="288"/>
            <ac:picMk id="17" creationId="{E98B382C-9456-D778-5E95-ABB012736E5A}"/>
          </ac:picMkLst>
        </pc:picChg>
        <pc:picChg chg="mod">
          <ac:chgData name="Ruben Schols" userId="683ddc9d-10e8-4c05-8327-27ec3c42a542" providerId="ADAL" clId="{DE84A74D-01EA-4CDF-931B-C9B950E0E669}" dt="2022-12-01T09:30:15.055" v="3207" actId="208"/>
          <ac:picMkLst>
            <pc:docMk/>
            <pc:sldMk cId="2132707712" sldId="288"/>
            <ac:picMk id="22" creationId="{C6D0EFAF-75D9-F186-5ADE-2070A19DBFE3}"/>
          </ac:picMkLst>
        </pc:picChg>
        <pc:picChg chg="add mod ord">
          <ac:chgData name="Ruben Schols" userId="683ddc9d-10e8-4c05-8327-27ec3c42a542" providerId="ADAL" clId="{DE84A74D-01EA-4CDF-931B-C9B950E0E669}" dt="2022-12-01T09:32:03.796" v="3235" actId="208"/>
          <ac:picMkLst>
            <pc:docMk/>
            <pc:sldMk cId="2132707712" sldId="288"/>
            <ac:picMk id="24" creationId="{62A618C3-A146-79FD-17F5-E670BE1277B3}"/>
          </ac:picMkLst>
        </pc:picChg>
        <pc:picChg chg="mod">
          <ac:chgData name="Ruben Schols" userId="683ddc9d-10e8-4c05-8327-27ec3c42a542" providerId="ADAL" clId="{DE84A74D-01EA-4CDF-931B-C9B950E0E669}" dt="2022-12-01T09:31:49.248" v="3229"/>
          <ac:picMkLst>
            <pc:docMk/>
            <pc:sldMk cId="2132707712" sldId="288"/>
            <ac:picMk id="29" creationId="{0F5DDC76-2D63-ADB2-DFAD-A931EDF4C7D4}"/>
          </ac:picMkLst>
        </pc:picChg>
        <pc:picChg chg="add del mod">
          <ac:chgData name="Ruben Schols" userId="683ddc9d-10e8-4c05-8327-27ec3c42a542" providerId="ADAL" clId="{DE84A74D-01EA-4CDF-931B-C9B950E0E669}" dt="2022-12-01T09:30:16.807" v="3208" actId="478"/>
          <ac:picMkLst>
            <pc:docMk/>
            <pc:sldMk cId="2132707712" sldId="288"/>
            <ac:picMk id="32" creationId="{969AD7FE-6967-B2CB-9E0E-3FA88FCDE1F6}"/>
          </ac:picMkLst>
        </pc:picChg>
        <pc:picChg chg="add mod">
          <ac:chgData name="Ruben Schols" userId="683ddc9d-10e8-4c05-8327-27ec3c42a542" providerId="ADAL" clId="{DE84A74D-01EA-4CDF-931B-C9B950E0E669}" dt="2022-12-01T09:28:41.812" v="3193" actId="1076"/>
          <ac:picMkLst>
            <pc:docMk/>
            <pc:sldMk cId="2132707712" sldId="288"/>
            <ac:picMk id="53" creationId="{80AD4F67-93B4-4DE6-4564-6993B5D31F52}"/>
          </ac:picMkLst>
        </pc:picChg>
        <pc:picChg chg="add mod">
          <ac:chgData name="Ruben Schols" userId="683ddc9d-10e8-4c05-8327-27ec3c42a542" providerId="ADAL" clId="{DE84A74D-01EA-4CDF-931B-C9B950E0E669}" dt="2022-12-01T09:28:39.896" v="3192" actId="1076"/>
          <ac:picMkLst>
            <pc:docMk/>
            <pc:sldMk cId="2132707712" sldId="288"/>
            <ac:picMk id="54" creationId="{4EA66351-794C-ACD9-E7BF-80B0A0B5E24C}"/>
          </ac:picMkLst>
        </pc:picChg>
        <pc:picChg chg="add mod">
          <ac:chgData name="Ruben Schols" userId="683ddc9d-10e8-4c05-8327-27ec3c42a542" providerId="ADAL" clId="{DE84A74D-01EA-4CDF-931B-C9B950E0E669}" dt="2022-12-01T09:28:14.275" v="3167" actId="1076"/>
          <ac:picMkLst>
            <pc:docMk/>
            <pc:sldMk cId="2132707712" sldId="288"/>
            <ac:picMk id="55" creationId="{61B24664-7896-2204-0701-2269C1BC9E47}"/>
          </ac:picMkLst>
        </pc:picChg>
        <pc:picChg chg="add mod modCrop">
          <ac:chgData name="Ruben Schols" userId="683ddc9d-10e8-4c05-8327-27ec3c42a542" providerId="ADAL" clId="{DE84A74D-01EA-4CDF-931B-C9B950E0E669}" dt="2022-12-01T09:22:54.276" v="3110" actId="164"/>
          <ac:picMkLst>
            <pc:docMk/>
            <pc:sldMk cId="2132707712" sldId="288"/>
            <ac:picMk id="56" creationId="{9CACD76C-1D51-4245-35EF-B65A8F9AF6C6}"/>
          </ac:picMkLst>
        </pc:picChg>
        <pc:picChg chg="add mod modCrop">
          <ac:chgData name="Ruben Schols" userId="683ddc9d-10e8-4c05-8327-27ec3c42a542" providerId="ADAL" clId="{DE84A74D-01EA-4CDF-931B-C9B950E0E669}" dt="2022-12-01T09:22:54.276" v="3110" actId="164"/>
          <ac:picMkLst>
            <pc:docMk/>
            <pc:sldMk cId="2132707712" sldId="288"/>
            <ac:picMk id="57" creationId="{C6BB5DAD-6AA1-BF87-CD37-D7DA3F20AA1B}"/>
          </ac:picMkLst>
        </pc:picChg>
      </pc:sldChg>
      <pc:sldChg chg="del">
        <pc:chgData name="Ruben Schols" userId="683ddc9d-10e8-4c05-8327-27ec3c42a542" providerId="ADAL" clId="{DE84A74D-01EA-4CDF-931B-C9B950E0E669}" dt="2022-11-30T08:20:00.988" v="0" actId="47"/>
        <pc:sldMkLst>
          <pc:docMk/>
          <pc:sldMk cId="1400937533" sldId="289"/>
        </pc:sldMkLst>
      </pc:sldChg>
      <pc:sldChg chg="addSp delSp modSp add del mod ord modAnim modNotesTx">
        <pc:chgData name="Ruben Schols" userId="683ddc9d-10e8-4c05-8327-27ec3c42a542" providerId="ADAL" clId="{DE84A74D-01EA-4CDF-931B-C9B950E0E669}" dt="2022-12-01T14:26:44.939" v="5333"/>
        <pc:sldMkLst>
          <pc:docMk/>
          <pc:sldMk cId="475793735" sldId="290"/>
        </pc:sldMkLst>
        <pc:spChg chg="mod">
          <ac:chgData name="Ruben Schols" userId="683ddc9d-10e8-4c05-8327-27ec3c42a542" providerId="ADAL" clId="{DE84A74D-01EA-4CDF-931B-C9B950E0E669}" dt="2022-11-30T09:46:59.986" v="512" actId="554"/>
          <ac:spMkLst>
            <pc:docMk/>
            <pc:sldMk cId="475793735" sldId="290"/>
            <ac:spMk id="2" creationId="{DEAD27DC-A6B5-468B-8B9B-BA11CCA36622}"/>
          </ac:spMkLst>
        </pc:spChg>
        <pc:spChg chg="add mod">
          <ac:chgData name="Ruben Schols" userId="683ddc9d-10e8-4c05-8327-27ec3c42a542" providerId="ADAL" clId="{DE84A74D-01EA-4CDF-931B-C9B950E0E669}" dt="2022-11-30T09:32:11.381" v="430" actId="1076"/>
          <ac:spMkLst>
            <pc:docMk/>
            <pc:sldMk cId="475793735" sldId="290"/>
            <ac:spMk id="3" creationId="{E73D3C50-071B-E7A0-A4EE-B77AAE0A3F64}"/>
          </ac:spMkLst>
        </pc:spChg>
        <pc:spChg chg="mod">
          <ac:chgData name="Ruben Schols" userId="683ddc9d-10e8-4c05-8327-27ec3c42a542" providerId="ADAL" clId="{DE84A74D-01EA-4CDF-931B-C9B950E0E669}" dt="2022-11-30T09:32:13.571" v="431" actId="14100"/>
          <ac:spMkLst>
            <pc:docMk/>
            <pc:sldMk cId="475793735" sldId="290"/>
            <ac:spMk id="5" creationId="{242565F1-FE68-4FC8-9D7C-9C5F1BF73B92}"/>
          </ac:spMkLst>
        </pc:spChg>
        <pc:spChg chg="add mod">
          <ac:chgData name="Ruben Schols" userId="683ddc9d-10e8-4c05-8327-27ec3c42a542" providerId="ADAL" clId="{DE84A74D-01EA-4CDF-931B-C9B950E0E669}" dt="2022-11-30T11:07:53.677" v="1524" actId="1076"/>
          <ac:spMkLst>
            <pc:docMk/>
            <pc:sldMk cId="475793735" sldId="290"/>
            <ac:spMk id="12" creationId="{4CDEDB72-E514-4C57-7023-ED7714C3C3F0}"/>
          </ac:spMkLst>
        </pc:spChg>
        <pc:spChg chg="mod">
          <ac:chgData name="Ruben Schols" userId="683ddc9d-10e8-4c05-8327-27ec3c42a542" providerId="ADAL" clId="{DE84A74D-01EA-4CDF-931B-C9B950E0E669}" dt="2022-11-30T09:46:59.986" v="512" actId="554"/>
          <ac:spMkLst>
            <pc:docMk/>
            <pc:sldMk cId="475793735" sldId="290"/>
            <ac:spMk id="13" creationId="{EF1AF676-ED3F-4EFB-8521-EE365934B357}"/>
          </ac:spMkLst>
        </pc:spChg>
        <pc:spChg chg="add mod">
          <ac:chgData name="Ruben Schols" userId="683ddc9d-10e8-4c05-8327-27ec3c42a542" providerId="ADAL" clId="{DE84A74D-01EA-4CDF-931B-C9B950E0E669}" dt="2022-12-01T11:20:05.128" v="4296" actId="164"/>
          <ac:spMkLst>
            <pc:docMk/>
            <pc:sldMk cId="475793735" sldId="290"/>
            <ac:spMk id="17" creationId="{5DA9FAB4-78BF-D68C-F0A0-56DDFF4FB19E}"/>
          </ac:spMkLst>
        </pc:spChg>
        <pc:spChg chg="add mod">
          <ac:chgData name="Ruben Schols" userId="683ddc9d-10e8-4c05-8327-27ec3c42a542" providerId="ADAL" clId="{DE84A74D-01EA-4CDF-931B-C9B950E0E669}" dt="2022-12-01T14:26:19.745" v="5328" actId="1076"/>
          <ac:spMkLst>
            <pc:docMk/>
            <pc:sldMk cId="475793735" sldId="290"/>
            <ac:spMk id="21" creationId="{936616E3-56CD-CCC2-14ED-94F803C10767}"/>
          </ac:spMkLst>
        </pc:spChg>
        <pc:grpChg chg="add mod">
          <ac:chgData name="Ruben Schols" userId="683ddc9d-10e8-4c05-8327-27ec3c42a542" providerId="ADAL" clId="{DE84A74D-01EA-4CDF-931B-C9B950E0E669}" dt="2022-12-01T14:26:12.075" v="5326" actId="166"/>
          <ac:grpSpMkLst>
            <pc:docMk/>
            <pc:sldMk cId="475793735" sldId="290"/>
            <ac:grpSpMk id="14" creationId="{BF3B0473-488B-495C-B0EB-A49595F453BE}"/>
          </ac:grpSpMkLst>
        </pc:grpChg>
        <pc:grpChg chg="add mod">
          <ac:chgData name="Ruben Schols" userId="683ddc9d-10e8-4c05-8327-27ec3c42a542" providerId="ADAL" clId="{DE84A74D-01EA-4CDF-931B-C9B950E0E669}" dt="2022-12-01T14:26:12.075" v="5326" actId="166"/>
          <ac:grpSpMkLst>
            <pc:docMk/>
            <pc:sldMk cId="475793735" sldId="290"/>
            <ac:grpSpMk id="20" creationId="{39CD22F1-1FCE-E34B-51C0-0B7615C0C19E}"/>
          </ac:grpSpMkLst>
        </pc:grpChg>
        <pc:picChg chg="add mod ord">
          <ac:chgData name="Ruben Schols" userId="683ddc9d-10e8-4c05-8327-27ec3c42a542" providerId="ADAL" clId="{DE84A74D-01EA-4CDF-931B-C9B950E0E669}" dt="2022-11-30T09:44:45.605" v="491" actId="167"/>
          <ac:picMkLst>
            <pc:docMk/>
            <pc:sldMk cId="475793735" sldId="290"/>
            <ac:picMk id="8" creationId="{715C4AD9-6CB2-E631-A11B-1B162F4893A0}"/>
          </ac:picMkLst>
        </pc:picChg>
        <pc:picChg chg="add mod">
          <ac:chgData name="Ruben Schols" userId="683ddc9d-10e8-4c05-8327-27ec3c42a542" providerId="ADAL" clId="{DE84A74D-01EA-4CDF-931B-C9B950E0E669}" dt="2022-12-01T11:20:05.128" v="4296" actId="164"/>
          <ac:picMkLst>
            <pc:docMk/>
            <pc:sldMk cId="475793735" sldId="290"/>
            <ac:picMk id="10" creationId="{C8A536B4-A3E5-D5B7-D804-7BECB37BB2F9}"/>
          </ac:picMkLst>
        </pc:picChg>
        <pc:picChg chg="del">
          <ac:chgData name="Ruben Schols" userId="683ddc9d-10e8-4c05-8327-27ec3c42a542" providerId="ADAL" clId="{DE84A74D-01EA-4CDF-931B-C9B950E0E669}" dt="2022-11-30T09:44:28.524" v="487" actId="478"/>
          <ac:picMkLst>
            <pc:docMk/>
            <pc:sldMk cId="475793735" sldId="290"/>
            <ac:picMk id="15" creationId="{83997737-3762-4564-9440-467C14C19E5A}"/>
          </ac:picMkLst>
        </pc:picChg>
        <pc:picChg chg="add mod">
          <ac:chgData name="Ruben Schols" userId="683ddc9d-10e8-4c05-8327-27ec3c42a542" providerId="ADAL" clId="{DE84A74D-01EA-4CDF-931B-C9B950E0E669}" dt="2022-12-01T11:20:05.128" v="4296" actId="164"/>
          <ac:picMkLst>
            <pc:docMk/>
            <pc:sldMk cId="475793735" sldId="290"/>
            <ac:picMk id="16" creationId="{DD93C095-F982-94F5-3C88-BC315AFB9188}"/>
          </ac:picMkLst>
        </pc:picChg>
        <pc:picChg chg="add mod">
          <ac:chgData name="Ruben Schols" userId="683ddc9d-10e8-4c05-8327-27ec3c42a542" providerId="ADAL" clId="{DE84A74D-01EA-4CDF-931B-C9B950E0E669}" dt="2022-11-30T11:07:53.677" v="1524" actId="1076"/>
          <ac:picMkLst>
            <pc:docMk/>
            <pc:sldMk cId="475793735" sldId="290"/>
            <ac:picMk id="7170" creationId="{1CD07FC6-30C6-DDC1-88D5-0B85CEC12CFD}"/>
          </ac:picMkLst>
        </pc:picChg>
      </pc:sldChg>
      <pc:sldChg chg="del">
        <pc:chgData name="Ruben Schols" userId="683ddc9d-10e8-4c05-8327-27ec3c42a542" providerId="ADAL" clId="{DE84A74D-01EA-4CDF-931B-C9B950E0E669}" dt="2022-11-30T08:20:00.988" v="0" actId="47"/>
        <pc:sldMkLst>
          <pc:docMk/>
          <pc:sldMk cId="3238602556" sldId="293"/>
        </pc:sldMkLst>
      </pc:sldChg>
      <pc:sldChg chg="del">
        <pc:chgData name="Ruben Schols" userId="683ddc9d-10e8-4c05-8327-27ec3c42a542" providerId="ADAL" clId="{DE84A74D-01EA-4CDF-931B-C9B950E0E669}" dt="2022-11-30T08:20:00.988" v="0" actId="47"/>
        <pc:sldMkLst>
          <pc:docMk/>
          <pc:sldMk cId="3441112746" sldId="297"/>
        </pc:sldMkLst>
      </pc:sldChg>
      <pc:sldChg chg="del">
        <pc:chgData name="Ruben Schols" userId="683ddc9d-10e8-4c05-8327-27ec3c42a542" providerId="ADAL" clId="{DE84A74D-01EA-4CDF-931B-C9B950E0E669}" dt="2022-11-30T08:20:00.988" v="0" actId="47"/>
        <pc:sldMkLst>
          <pc:docMk/>
          <pc:sldMk cId="1877564650" sldId="298"/>
        </pc:sldMkLst>
      </pc:sldChg>
      <pc:sldChg chg="addSp delSp modSp add mod delAnim modNotesTx">
        <pc:chgData name="Ruben Schols" userId="683ddc9d-10e8-4c05-8327-27ec3c42a542" providerId="ADAL" clId="{DE84A74D-01EA-4CDF-931B-C9B950E0E669}" dt="2022-12-04T10:52:27.747" v="5371" actId="478"/>
        <pc:sldMkLst>
          <pc:docMk/>
          <pc:sldMk cId="3893187314" sldId="299"/>
        </pc:sldMkLst>
        <pc:spChg chg="add mod">
          <ac:chgData name="Ruben Schols" userId="683ddc9d-10e8-4c05-8327-27ec3c42a542" providerId="ADAL" clId="{DE84A74D-01EA-4CDF-931B-C9B950E0E669}" dt="2022-11-30T09:32:22.231" v="434"/>
          <ac:spMkLst>
            <pc:docMk/>
            <pc:sldMk cId="3893187314" sldId="299"/>
            <ac:spMk id="4" creationId="{4B4EE60D-9CE3-44B6-72DA-F29F3E693D83}"/>
          </ac:spMkLst>
        </pc:spChg>
        <pc:spChg chg="del">
          <ac:chgData name="Ruben Schols" userId="683ddc9d-10e8-4c05-8327-27ec3c42a542" providerId="ADAL" clId="{DE84A74D-01EA-4CDF-931B-C9B950E0E669}" dt="2022-12-04T10:52:27.747" v="5371" actId="478"/>
          <ac:spMkLst>
            <pc:docMk/>
            <pc:sldMk cId="3893187314" sldId="299"/>
            <ac:spMk id="9" creationId="{7BC950CF-32DA-B99C-FBBF-A61ED34A7DD2}"/>
          </ac:spMkLst>
        </pc:spChg>
      </pc:sldChg>
      <pc:sldChg chg="addSp delSp modSp add mod">
        <pc:chgData name="Ruben Schols" userId="683ddc9d-10e8-4c05-8327-27ec3c42a542" providerId="ADAL" clId="{DE84A74D-01EA-4CDF-931B-C9B950E0E669}" dt="2022-12-01T14:16:16.812" v="5319" actId="20577"/>
        <pc:sldMkLst>
          <pc:docMk/>
          <pc:sldMk cId="3084680015" sldId="300"/>
        </pc:sldMkLst>
        <pc:spChg chg="del mod">
          <ac:chgData name="Ruben Schols" userId="683ddc9d-10e8-4c05-8327-27ec3c42a542" providerId="ADAL" clId="{DE84A74D-01EA-4CDF-931B-C9B950E0E669}" dt="2022-12-01T14:15:51.477" v="5300" actId="478"/>
          <ac:spMkLst>
            <pc:docMk/>
            <pc:sldMk cId="3084680015" sldId="300"/>
            <ac:spMk id="4" creationId="{9A7DFA11-0564-B519-2C88-8EA87F0B4494}"/>
          </ac:spMkLst>
        </pc:spChg>
        <pc:spChg chg="mod">
          <ac:chgData name="Ruben Schols" userId="683ddc9d-10e8-4c05-8327-27ec3c42a542" providerId="ADAL" clId="{DE84A74D-01EA-4CDF-931B-C9B950E0E669}" dt="2022-12-01T14:15:42.247" v="5298" actId="14100"/>
          <ac:spMkLst>
            <pc:docMk/>
            <pc:sldMk cId="3084680015" sldId="300"/>
            <ac:spMk id="6" creationId="{7A62B07F-1EA4-E080-C4E1-97E69CDE0283}"/>
          </ac:spMkLst>
        </pc:spChg>
        <pc:spChg chg="add mod">
          <ac:chgData name="Ruben Schols" userId="683ddc9d-10e8-4c05-8327-27ec3c42a542" providerId="ADAL" clId="{DE84A74D-01EA-4CDF-931B-C9B950E0E669}" dt="2022-11-30T09:32:18.403" v="432"/>
          <ac:spMkLst>
            <pc:docMk/>
            <pc:sldMk cId="3084680015" sldId="300"/>
            <ac:spMk id="9" creationId="{391A05CF-0024-D994-2F56-AF670B492B83}"/>
          </ac:spMkLst>
        </pc:spChg>
        <pc:spChg chg="add mod">
          <ac:chgData name="Ruben Schols" userId="683ddc9d-10e8-4c05-8327-27ec3c42a542" providerId="ADAL" clId="{DE84A74D-01EA-4CDF-931B-C9B950E0E669}" dt="2022-12-01T14:16:16.812" v="5319" actId="20577"/>
          <ac:spMkLst>
            <pc:docMk/>
            <pc:sldMk cId="3084680015" sldId="300"/>
            <ac:spMk id="11" creationId="{2C0F4ECD-AE79-0D21-76A6-1E5CD5008A80}"/>
          </ac:spMkLst>
        </pc:spChg>
        <pc:spChg chg="mod">
          <ac:chgData name="Ruben Schols" userId="683ddc9d-10e8-4c05-8327-27ec3c42a542" providerId="ADAL" clId="{DE84A74D-01EA-4CDF-931B-C9B950E0E669}" dt="2022-12-01T14:15:55.825" v="5301" actId="1076"/>
          <ac:spMkLst>
            <pc:docMk/>
            <pc:sldMk cId="3084680015" sldId="300"/>
            <ac:spMk id="24" creationId="{FC290B6D-4C8F-402A-921F-37A73A6C06DA}"/>
          </ac:spMkLst>
        </pc:spChg>
      </pc:sldChg>
      <pc:sldChg chg="addSp modSp add mod">
        <pc:chgData name="Ruben Schols" userId="683ddc9d-10e8-4c05-8327-27ec3c42a542" providerId="ADAL" clId="{DE84A74D-01EA-4CDF-931B-C9B950E0E669}" dt="2022-11-30T09:50:04.125" v="540" actId="20577"/>
        <pc:sldMkLst>
          <pc:docMk/>
          <pc:sldMk cId="3257200968" sldId="301"/>
        </pc:sldMkLst>
        <pc:spChg chg="mod">
          <ac:chgData name="Ruben Schols" userId="683ddc9d-10e8-4c05-8327-27ec3c42a542" providerId="ADAL" clId="{DE84A74D-01EA-4CDF-931B-C9B950E0E669}" dt="2022-11-30T09:50:04.125" v="540" actId="20577"/>
          <ac:spMkLst>
            <pc:docMk/>
            <pc:sldMk cId="3257200968" sldId="301"/>
            <ac:spMk id="2" creationId="{8F835AC3-3043-004B-DF12-C3D55CAD7CFD}"/>
          </ac:spMkLst>
        </pc:spChg>
        <pc:spChg chg="mod">
          <ac:chgData name="Ruben Schols" userId="683ddc9d-10e8-4c05-8327-27ec3c42a542" providerId="ADAL" clId="{DE84A74D-01EA-4CDF-931B-C9B950E0E669}" dt="2022-11-30T09:49:51.644" v="521" actId="164"/>
          <ac:spMkLst>
            <pc:docMk/>
            <pc:sldMk cId="3257200968" sldId="301"/>
            <ac:spMk id="5" creationId="{4EA4A7F3-DE46-08B5-B5F1-AE5D0C89058A}"/>
          </ac:spMkLst>
        </pc:spChg>
        <pc:spChg chg="mod">
          <ac:chgData name="Ruben Schols" userId="683ddc9d-10e8-4c05-8327-27ec3c42a542" providerId="ADAL" clId="{DE84A74D-01EA-4CDF-931B-C9B950E0E669}" dt="2022-11-30T09:49:51.644" v="521" actId="164"/>
          <ac:spMkLst>
            <pc:docMk/>
            <pc:sldMk cId="3257200968" sldId="301"/>
            <ac:spMk id="6" creationId="{541BCA28-A4C3-D938-E4A2-ABDAA3D41684}"/>
          </ac:spMkLst>
        </pc:spChg>
        <pc:spChg chg="mod">
          <ac:chgData name="Ruben Schols" userId="683ddc9d-10e8-4c05-8327-27ec3c42a542" providerId="ADAL" clId="{DE84A74D-01EA-4CDF-931B-C9B950E0E669}" dt="2022-11-30T09:49:51.644" v="521" actId="164"/>
          <ac:spMkLst>
            <pc:docMk/>
            <pc:sldMk cId="3257200968" sldId="301"/>
            <ac:spMk id="7" creationId="{3DD5FA45-C525-A0F4-0BE5-9D399B083BFA}"/>
          </ac:spMkLst>
        </pc:spChg>
        <pc:spChg chg="mod">
          <ac:chgData name="Ruben Schols" userId="683ddc9d-10e8-4c05-8327-27ec3c42a542" providerId="ADAL" clId="{DE84A74D-01EA-4CDF-931B-C9B950E0E669}" dt="2022-11-30T09:49:51.644" v="521" actId="164"/>
          <ac:spMkLst>
            <pc:docMk/>
            <pc:sldMk cId="3257200968" sldId="301"/>
            <ac:spMk id="9" creationId="{1C429952-4788-BB0B-017D-862390ACC1D3}"/>
          </ac:spMkLst>
        </pc:spChg>
        <pc:spChg chg="mod">
          <ac:chgData name="Ruben Schols" userId="683ddc9d-10e8-4c05-8327-27ec3c42a542" providerId="ADAL" clId="{DE84A74D-01EA-4CDF-931B-C9B950E0E669}" dt="2022-11-30T09:49:51.644" v="521" actId="164"/>
          <ac:spMkLst>
            <pc:docMk/>
            <pc:sldMk cId="3257200968" sldId="301"/>
            <ac:spMk id="10" creationId="{A03C1696-837F-96E1-F36D-8A97745765A7}"/>
          </ac:spMkLst>
        </pc:spChg>
        <pc:grpChg chg="add mod">
          <ac:chgData name="Ruben Schols" userId="683ddc9d-10e8-4c05-8327-27ec3c42a542" providerId="ADAL" clId="{DE84A74D-01EA-4CDF-931B-C9B950E0E669}" dt="2022-11-30T09:49:56.844" v="522" actId="1076"/>
          <ac:grpSpMkLst>
            <pc:docMk/>
            <pc:sldMk cId="3257200968" sldId="301"/>
            <ac:grpSpMk id="12" creationId="{527FF340-0F02-EFBB-D0DA-076290DB2279}"/>
          </ac:grpSpMkLst>
        </pc:grpChg>
        <pc:picChg chg="mod">
          <ac:chgData name="Ruben Schols" userId="683ddc9d-10e8-4c05-8327-27ec3c42a542" providerId="ADAL" clId="{DE84A74D-01EA-4CDF-931B-C9B950E0E669}" dt="2022-11-30T09:49:51.644" v="521" actId="164"/>
          <ac:picMkLst>
            <pc:docMk/>
            <pc:sldMk cId="3257200968" sldId="301"/>
            <ac:picMk id="4" creationId="{D4D828B9-36DD-97C0-9FF0-9AD15E167FC7}"/>
          </ac:picMkLst>
        </pc:picChg>
        <pc:picChg chg="add mod">
          <ac:chgData name="Ruben Schols" userId="683ddc9d-10e8-4c05-8327-27ec3c42a542" providerId="ADAL" clId="{DE84A74D-01EA-4CDF-931B-C9B950E0E669}" dt="2022-11-30T09:49:51.644" v="521" actId="164"/>
          <ac:picMkLst>
            <pc:docMk/>
            <pc:sldMk cId="3257200968" sldId="301"/>
            <ac:picMk id="11" creationId="{4ADBA6E9-3868-83CA-7C8B-EAB459DA7884}"/>
          </ac:picMkLst>
        </pc:picChg>
      </pc:sldChg>
      <pc:sldChg chg="add">
        <pc:chgData name="Ruben Schols" userId="683ddc9d-10e8-4c05-8327-27ec3c42a542" providerId="ADAL" clId="{DE84A74D-01EA-4CDF-931B-C9B950E0E669}" dt="2022-11-30T08:20:16.603" v="2"/>
        <pc:sldMkLst>
          <pc:docMk/>
          <pc:sldMk cId="3912020943" sldId="302"/>
        </pc:sldMkLst>
      </pc:sldChg>
      <pc:sldChg chg="addSp modSp add mod modNotesTx">
        <pc:chgData name="Ruben Schols" userId="683ddc9d-10e8-4c05-8327-27ec3c42a542" providerId="ADAL" clId="{DE84A74D-01EA-4CDF-931B-C9B950E0E669}" dt="2022-12-01T14:09:20.349" v="5269" actId="20577"/>
        <pc:sldMkLst>
          <pc:docMk/>
          <pc:sldMk cId="864828043" sldId="303"/>
        </pc:sldMkLst>
        <pc:spChg chg="mod">
          <ac:chgData name="Ruben Schols" userId="683ddc9d-10e8-4c05-8327-27ec3c42a542" providerId="ADAL" clId="{DE84A74D-01EA-4CDF-931B-C9B950E0E669}" dt="2022-12-01T14:09:20.349" v="5269" actId="20577"/>
          <ac:spMkLst>
            <pc:docMk/>
            <pc:sldMk cId="864828043" sldId="303"/>
            <ac:spMk id="2" creationId="{5D2F9921-6494-3F77-1BD8-6A029595064D}"/>
          </ac:spMkLst>
        </pc:spChg>
        <pc:spChg chg="mod ord">
          <ac:chgData name="Ruben Schols" userId="683ddc9d-10e8-4c05-8327-27ec3c42a542" providerId="ADAL" clId="{DE84A74D-01EA-4CDF-931B-C9B950E0E669}" dt="2022-12-01T13:57:07.847" v="5049" actId="20577"/>
          <ac:spMkLst>
            <pc:docMk/>
            <pc:sldMk cId="864828043" sldId="303"/>
            <ac:spMk id="3" creationId="{86105D1C-1467-F491-26DF-D7BB4C535495}"/>
          </ac:spMkLst>
        </pc:spChg>
        <pc:spChg chg="add mod">
          <ac:chgData name="Ruben Schols" userId="683ddc9d-10e8-4c05-8327-27ec3c42a542" providerId="ADAL" clId="{DE84A74D-01EA-4CDF-931B-C9B950E0E669}" dt="2022-12-01T13:10:19.353" v="4657" actId="1076"/>
          <ac:spMkLst>
            <pc:docMk/>
            <pc:sldMk cId="864828043" sldId="303"/>
            <ac:spMk id="11" creationId="{638FEBD2-EEDE-5A75-7CF4-BF26F6809BA1}"/>
          </ac:spMkLst>
        </pc:spChg>
        <pc:spChg chg="add mod">
          <ac:chgData name="Ruben Schols" userId="683ddc9d-10e8-4c05-8327-27ec3c42a542" providerId="ADAL" clId="{DE84A74D-01EA-4CDF-931B-C9B950E0E669}" dt="2022-12-01T13:41:45.067" v="4763" actId="1076"/>
          <ac:spMkLst>
            <pc:docMk/>
            <pc:sldMk cId="864828043" sldId="303"/>
            <ac:spMk id="12" creationId="{D28C56C0-E273-5D62-7689-33354B12D318}"/>
          </ac:spMkLst>
        </pc:spChg>
        <pc:spChg chg="add mod ord">
          <ac:chgData name="Ruben Schols" userId="683ddc9d-10e8-4c05-8327-27ec3c42a542" providerId="ADAL" clId="{DE84A74D-01EA-4CDF-931B-C9B950E0E669}" dt="2022-12-01T13:41:40.651" v="4762" actId="20577"/>
          <ac:spMkLst>
            <pc:docMk/>
            <pc:sldMk cId="864828043" sldId="303"/>
            <ac:spMk id="13" creationId="{D7E9415C-8001-9FF7-0D1F-A5476390747F}"/>
          </ac:spMkLst>
        </pc:spChg>
        <pc:spChg chg="add mod">
          <ac:chgData name="Ruben Schols" userId="683ddc9d-10e8-4c05-8327-27ec3c42a542" providerId="ADAL" clId="{DE84A74D-01EA-4CDF-931B-C9B950E0E669}" dt="2022-12-01T13:41:32.398" v="4756" actId="1035"/>
          <ac:spMkLst>
            <pc:docMk/>
            <pc:sldMk cId="864828043" sldId="303"/>
            <ac:spMk id="14" creationId="{80D3BEF5-E534-295A-F0E2-BDE51609AC49}"/>
          </ac:spMkLst>
        </pc:spChg>
        <pc:grpChg chg="add mod">
          <ac:chgData name="Ruben Schols" userId="683ddc9d-10e8-4c05-8327-27ec3c42a542" providerId="ADAL" clId="{DE84A74D-01EA-4CDF-931B-C9B950E0E669}" dt="2022-12-01T13:35:52.443" v="4697" actId="1076"/>
          <ac:grpSpMkLst>
            <pc:docMk/>
            <pc:sldMk cId="864828043" sldId="303"/>
            <ac:grpSpMk id="10" creationId="{9240D7A6-4FCD-292E-B76E-D391180614C2}"/>
          </ac:grpSpMkLst>
        </pc:grpChg>
        <pc:picChg chg="mod">
          <ac:chgData name="Ruben Schols" userId="683ddc9d-10e8-4c05-8327-27ec3c42a542" providerId="ADAL" clId="{DE84A74D-01EA-4CDF-931B-C9B950E0E669}" dt="2022-12-01T10:11:52.497" v="3241" actId="164"/>
          <ac:picMkLst>
            <pc:docMk/>
            <pc:sldMk cId="864828043" sldId="303"/>
            <ac:picMk id="4" creationId="{4D18C579-2AB2-B89C-DA05-D8C33C5A9C5C}"/>
          </ac:picMkLst>
        </pc:picChg>
        <pc:picChg chg="mod">
          <ac:chgData name="Ruben Schols" userId="683ddc9d-10e8-4c05-8327-27ec3c42a542" providerId="ADAL" clId="{DE84A74D-01EA-4CDF-931B-C9B950E0E669}" dt="2022-12-01T10:11:52.497" v="3241" actId="164"/>
          <ac:picMkLst>
            <pc:docMk/>
            <pc:sldMk cId="864828043" sldId="303"/>
            <ac:picMk id="5" creationId="{0715EB74-8C82-6BCC-A8C5-F83EDC7E1510}"/>
          </ac:picMkLst>
        </pc:picChg>
        <pc:picChg chg="mod">
          <ac:chgData name="Ruben Schols" userId="683ddc9d-10e8-4c05-8327-27ec3c42a542" providerId="ADAL" clId="{DE84A74D-01EA-4CDF-931B-C9B950E0E669}" dt="2022-12-01T10:11:52.497" v="3241" actId="164"/>
          <ac:picMkLst>
            <pc:docMk/>
            <pc:sldMk cId="864828043" sldId="303"/>
            <ac:picMk id="6" creationId="{96B86031-098C-E57B-2132-6E040590F710}"/>
          </ac:picMkLst>
        </pc:picChg>
      </pc:sldChg>
      <pc:sldChg chg="del">
        <pc:chgData name="Ruben Schols" userId="683ddc9d-10e8-4c05-8327-27ec3c42a542" providerId="ADAL" clId="{DE84A74D-01EA-4CDF-931B-C9B950E0E669}" dt="2022-11-30T08:20:00.988" v="0" actId="47"/>
        <pc:sldMkLst>
          <pc:docMk/>
          <pc:sldMk cId="1066269470" sldId="303"/>
        </pc:sldMkLst>
      </pc:sldChg>
      <pc:sldChg chg="addSp modSp add mod">
        <pc:chgData name="Ruben Schols" userId="683ddc9d-10e8-4c05-8327-27ec3c42a542" providerId="ADAL" clId="{DE84A74D-01EA-4CDF-931B-C9B950E0E669}" dt="2022-12-01T10:31:51.590" v="3474" actId="1076"/>
        <pc:sldMkLst>
          <pc:docMk/>
          <pc:sldMk cId="4119372809" sldId="304"/>
        </pc:sldMkLst>
        <pc:spChg chg="add mod">
          <ac:chgData name="Ruben Schols" userId="683ddc9d-10e8-4c05-8327-27ec3c42a542" providerId="ADAL" clId="{DE84A74D-01EA-4CDF-931B-C9B950E0E669}" dt="2022-12-01T10:31:38.962" v="3470" actId="1076"/>
          <ac:spMkLst>
            <pc:docMk/>
            <pc:sldMk cId="4119372809" sldId="304"/>
            <ac:spMk id="3" creationId="{36E6AD79-EAE3-79D3-65E5-A5B41C1709C7}"/>
          </ac:spMkLst>
        </pc:spChg>
        <pc:spChg chg="add mod">
          <ac:chgData name="Ruben Schols" userId="683ddc9d-10e8-4c05-8327-27ec3c42a542" providerId="ADAL" clId="{DE84A74D-01EA-4CDF-931B-C9B950E0E669}" dt="2022-12-01T10:31:25.138" v="3467" actId="1076"/>
          <ac:spMkLst>
            <pc:docMk/>
            <pc:sldMk cId="4119372809" sldId="304"/>
            <ac:spMk id="4" creationId="{C009252E-5FFA-E784-C650-26344B3F5A44}"/>
          </ac:spMkLst>
        </pc:spChg>
        <pc:spChg chg="add mod">
          <ac:chgData name="Ruben Schols" userId="683ddc9d-10e8-4c05-8327-27ec3c42a542" providerId="ADAL" clId="{DE84A74D-01EA-4CDF-931B-C9B950E0E669}" dt="2022-12-01T10:31:46.347" v="3472" actId="1076"/>
          <ac:spMkLst>
            <pc:docMk/>
            <pc:sldMk cId="4119372809" sldId="304"/>
            <ac:spMk id="5" creationId="{204C0EC5-876B-50D9-7414-3EA09767D563}"/>
          </ac:spMkLst>
        </pc:spChg>
        <pc:spChg chg="add mod">
          <ac:chgData name="Ruben Schols" userId="683ddc9d-10e8-4c05-8327-27ec3c42a542" providerId="ADAL" clId="{DE84A74D-01EA-4CDF-931B-C9B950E0E669}" dt="2022-12-01T10:31:51.590" v="3474" actId="1076"/>
          <ac:spMkLst>
            <pc:docMk/>
            <pc:sldMk cId="4119372809" sldId="304"/>
            <ac:spMk id="6" creationId="{991710F8-B0F8-D463-4E79-C2B92D7D523F}"/>
          </ac:spMkLst>
        </pc:spChg>
      </pc:sldChg>
      <pc:sldChg chg="addSp modSp add mod">
        <pc:chgData name="Ruben Schols" userId="683ddc9d-10e8-4c05-8327-27ec3c42a542" providerId="ADAL" clId="{DE84A74D-01EA-4CDF-931B-C9B950E0E669}" dt="2022-12-01T10:33:02.245" v="3490" actId="1076"/>
        <pc:sldMkLst>
          <pc:docMk/>
          <pc:sldMk cId="2819570094" sldId="305"/>
        </pc:sldMkLst>
        <pc:spChg chg="add mod">
          <ac:chgData name="Ruben Schols" userId="683ddc9d-10e8-4c05-8327-27ec3c42a542" providerId="ADAL" clId="{DE84A74D-01EA-4CDF-931B-C9B950E0E669}" dt="2022-12-01T10:32:43.317" v="3486" actId="1076"/>
          <ac:spMkLst>
            <pc:docMk/>
            <pc:sldMk cId="2819570094" sldId="305"/>
            <ac:spMk id="3" creationId="{0DAAB091-7FE8-7C59-E570-FD5F7127311E}"/>
          </ac:spMkLst>
        </pc:spChg>
        <pc:spChg chg="add mod">
          <ac:chgData name="Ruben Schols" userId="683ddc9d-10e8-4c05-8327-27ec3c42a542" providerId="ADAL" clId="{DE84A74D-01EA-4CDF-931B-C9B950E0E669}" dt="2022-12-01T10:32:49.123" v="3487" actId="1076"/>
          <ac:spMkLst>
            <pc:docMk/>
            <pc:sldMk cId="2819570094" sldId="305"/>
            <ac:spMk id="4" creationId="{AE7F9F5C-1C5B-1ED9-2103-80D7FDBBA25D}"/>
          </ac:spMkLst>
        </pc:spChg>
        <pc:spChg chg="add mod">
          <ac:chgData name="Ruben Schols" userId="683ddc9d-10e8-4c05-8327-27ec3c42a542" providerId="ADAL" clId="{DE84A74D-01EA-4CDF-931B-C9B950E0E669}" dt="2022-12-01T10:32:54.219" v="3488" actId="1076"/>
          <ac:spMkLst>
            <pc:docMk/>
            <pc:sldMk cId="2819570094" sldId="305"/>
            <ac:spMk id="10" creationId="{B83DC0A3-A97D-D397-30B8-2BE319845EFA}"/>
          </ac:spMkLst>
        </pc:spChg>
        <pc:spChg chg="add mod">
          <ac:chgData name="Ruben Schols" userId="683ddc9d-10e8-4c05-8327-27ec3c42a542" providerId="ADAL" clId="{DE84A74D-01EA-4CDF-931B-C9B950E0E669}" dt="2022-12-01T10:32:34.947" v="3485" actId="1076"/>
          <ac:spMkLst>
            <pc:docMk/>
            <pc:sldMk cId="2819570094" sldId="305"/>
            <ac:spMk id="11" creationId="{5AC663FE-0B21-2840-C62F-3B27827F7EC1}"/>
          </ac:spMkLst>
        </pc:spChg>
        <pc:spChg chg="add mod">
          <ac:chgData name="Ruben Schols" userId="683ddc9d-10e8-4c05-8327-27ec3c42a542" providerId="ADAL" clId="{DE84A74D-01EA-4CDF-931B-C9B950E0E669}" dt="2022-12-01T10:32:58.761" v="3489" actId="1076"/>
          <ac:spMkLst>
            <pc:docMk/>
            <pc:sldMk cId="2819570094" sldId="305"/>
            <ac:spMk id="12" creationId="{40660655-1ED0-3583-017D-A239D252FB03}"/>
          </ac:spMkLst>
        </pc:spChg>
        <pc:spChg chg="add mod">
          <ac:chgData name="Ruben Schols" userId="683ddc9d-10e8-4c05-8327-27ec3c42a542" providerId="ADAL" clId="{DE84A74D-01EA-4CDF-931B-C9B950E0E669}" dt="2022-12-01T10:33:02.245" v="3490" actId="1076"/>
          <ac:spMkLst>
            <pc:docMk/>
            <pc:sldMk cId="2819570094" sldId="305"/>
            <ac:spMk id="13" creationId="{74356FDF-F321-C63F-0052-76854A6B1416}"/>
          </ac:spMkLst>
        </pc:spChg>
        <pc:spChg chg="add mod">
          <ac:chgData name="Ruben Schols" userId="683ddc9d-10e8-4c05-8327-27ec3c42a542" providerId="ADAL" clId="{DE84A74D-01EA-4CDF-931B-C9B950E0E669}" dt="2022-12-01T10:32:24.297" v="3484" actId="1076"/>
          <ac:spMkLst>
            <pc:docMk/>
            <pc:sldMk cId="2819570094" sldId="305"/>
            <ac:spMk id="14" creationId="{D074A17A-AEE3-5511-24B1-008D5EB245FA}"/>
          </ac:spMkLst>
        </pc:spChg>
        <pc:spChg chg="add mod">
          <ac:chgData name="Ruben Schols" userId="683ddc9d-10e8-4c05-8327-27ec3c42a542" providerId="ADAL" clId="{DE84A74D-01EA-4CDF-931B-C9B950E0E669}" dt="2022-12-01T10:32:16.076" v="3481" actId="1076"/>
          <ac:spMkLst>
            <pc:docMk/>
            <pc:sldMk cId="2819570094" sldId="305"/>
            <ac:spMk id="15" creationId="{21B35C4C-C78A-CEEB-4B4A-E0387D9177E6}"/>
          </ac:spMkLst>
        </pc:spChg>
        <pc:picChg chg="mod">
          <ac:chgData name="Ruben Schols" userId="683ddc9d-10e8-4c05-8327-27ec3c42a542" providerId="ADAL" clId="{DE84A74D-01EA-4CDF-931B-C9B950E0E669}" dt="2022-12-01T10:32:19.639" v="3483" actId="1076"/>
          <ac:picMkLst>
            <pc:docMk/>
            <pc:sldMk cId="2819570094" sldId="305"/>
            <ac:picMk id="5" creationId="{E9B5F648-D9D4-5BEC-53EC-BAEFB62B0CEC}"/>
          </ac:picMkLst>
        </pc:picChg>
      </pc:sldChg>
      <pc:sldChg chg="addSp delSp modSp add mod">
        <pc:chgData name="Ruben Schols" userId="683ddc9d-10e8-4c05-8327-27ec3c42a542" providerId="ADAL" clId="{DE84A74D-01EA-4CDF-931B-C9B950E0E669}" dt="2022-12-04T11:02:15.935" v="5392" actId="14100"/>
        <pc:sldMkLst>
          <pc:docMk/>
          <pc:sldMk cId="52534819" sldId="306"/>
        </pc:sldMkLst>
        <pc:spChg chg="mod">
          <ac:chgData name="Ruben Schols" userId="683ddc9d-10e8-4c05-8327-27ec3c42a542" providerId="ADAL" clId="{DE84A74D-01EA-4CDF-931B-C9B950E0E669}" dt="2022-11-30T10:26:55.841" v="602" actId="1076"/>
          <ac:spMkLst>
            <pc:docMk/>
            <pc:sldMk cId="52534819" sldId="306"/>
            <ac:spMk id="3" creationId="{8C8DD9D6-A297-1E08-F2CA-5FF93B60E964}"/>
          </ac:spMkLst>
        </pc:spChg>
        <pc:picChg chg="add mod">
          <ac:chgData name="Ruben Schols" userId="683ddc9d-10e8-4c05-8327-27ec3c42a542" providerId="ADAL" clId="{DE84A74D-01EA-4CDF-931B-C9B950E0E669}" dt="2022-11-30T10:27:39.070" v="621" actId="14100"/>
          <ac:picMkLst>
            <pc:docMk/>
            <pc:sldMk cId="52534819" sldId="306"/>
            <ac:picMk id="4" creationId="{B1976FB3-C93F-2178-020A-B97B80659E74}"/>
          </ac:picMkLst>
        </pc:picChg>
        <pc:picChg chg="mod">
          <ac:chgData name="Ruben Schols" userId="683ddc9d-10e8-4c05-8327-27ec3c42a542" providerId="ADAL" clId="{DE84A74D-01EA-4CDF-931B-C9B950E0E669}" dt="2022-11-30T10:26:57.775" v="603" actId="1076"/>
          <ac:picMkLst>
            <pc:docMk/>
            <pc:sldMk cId="52534819" sldId="306"/>
            <ac:picMk id="7" creationId="{258C6216-4BE5-16C5-70CA-4624E84705E6}"/>
          </ac:picMkLst>
        </pc:picChg>
        <pc:picChg chg="add del mod">
          <ac:chgData name="Ruben Schols" userId="683ddc9d-10e8-4c05-8327-27ec3c42a542" providerId="ADAL" clId="{DE84A74D-01EA-4CDF-931B-C9B950E0E669}" dt="2022-12-04T11:01:12.248" v="5384" actId="478"/>
          <ac:picMkLst>
            <pc:docMk/>
            <pc:sldMk cId="52534819" sldId="306"/>
            <ac:picMk id="9" creationId="{2100B88A-5F56-A266-7719-6C20CECB4095}"/>
          </ac:picMkLst>
        </pc:picChg>
        <pc:picChg chg="add mod">
          <ac:chgData name="Ruben Schols" userId="683ddc9d-10e8-4c05-8327-27ec3c42a542" providerId="ADAL" clId="{DE84A74D-01EA-4CDF-931B-C9B950E0E669}" dt="2022-11-30T10:27:39.070" v="621" actId="14100"/>
          <ac:picMkLst>
            <pc:docMk/>
            <pc:sldMk cId="52534819" sldId="306"/>
            <ac:picMk id="10" creationId="{570C285C-005C-145C-7DD3-C21908B8F2A8}"/>
          </ac:picMkLst>
        </pc:picChg>
        <pc:picChg chg="add mod">
          <ac:chgData name="Ruben Schols" userId="683ddc9d-10e8-4c05-8327-27ec3c42a542" providerId="ADAL" clId="{DE84A74D-01EA-4CDF-931B-C9B950E0E669}" dt="2022-11-30T10:27:27.012" v="614" actId="571"/>
          <ac:picMkLst>
            <pc:docMk/>
            <pc:sldMk cId="52534819" sldId="306"/>
            <ac:picMk id="11" creationId="{A036FC64-BAD5-4AA6-35E1-28A905C62489}"/>
          </ac:picMkLst>
        </pc:picChg>
        <pc:picChg chg="add del mod">
          <ac:chgData name="Ruben Schols" userId="683ddc9d-10e8-4c05-8327-27ec3c42a542" providerId="ADAL" clId="{DE84A74D-01EA-4CDF-931B-C9B950E0E669}" dt="2022-12-04T11:02:09.041" v="5388" actId="478"/>
          <ac:picMkLst>
            <pc:docMk/>
            <pc:sldMk cId="52534819" sldId="306"/>
            <ac:picMk id="11" creationId="{C114785E-F58F-DD17-FB04-5F37C3CF23AA}"/>
          </ac:picMkLst>
        </pc:picChg>
        <pc:picChg chg="add mod">
          <ac:chgData name="Ruben Schols" userId="683ddc9d-10e8-4c05-8327-27ec3c42a542" providerId="ADAL" clId="{DE84A74D-01EA-4CDF-931B-C9B950E0E669}" dt="2022-11-30T10:27:27.012" v="614" actId="571"/>
          <ac:picMkLst>
            <pc:docMk/>
            <pc:sldMk cId="52534819" sldId="306"/>
            <ac:picMk id="12" creationId="{4E526171-AF2B-CF0F-C2A3-6D21AD4EF480}"/>
          </ac:picMkLst>
        </pc:picChg>
        <pc:picChg chg="add mod">
          <ac:chgData name="Ruben Schols" userId="683ddc9d-10e8-4c05-8327-27ec3c42a542" providerId="ADAL" clId="{DE84A74D-01EA-4CDF-931B-C9B950E0E669}" dt="2022-12-04T11:02:15.935" v="5392" actId="14100"/>
          <ac:picMkLst>
            <pc:docMk/>
            <pc:sldMk cId="52534819" sldId="306"/>
            <ac:picMk id="13" creationId="{67BD3011-E8FD-AEC6-E4B1-7680211BE37F}"/>
          </ac:picMkLst>
        </pc:picChg>
        <pc:picChg chg="add del mod">
          <ac:chgData name="Ruben Schols" userId="683ddc9d-10e8-4c05-8327-27ec3c42a542" providerId="ADAL" clId="{DE84A74D-01EA-4CDF-931B-C9B950E0E669}" dt="2022-12-04T10:59:45.236" v="5378" actId="478"/>
          <ac:picMkLst>
            <pc:docMk/>
            <pc:sldMk cId="52534819" sldId="306"/>
            <ac:picMk id="1026" creationId="{AD5CCCE6-C29C-216D-CF94-C70022A288E4}"/>
          </ac:picMkLst>
        </pc:picChg>
      </pc:sldChg>
      <pc:sldChg chg="addSp delSp modSp add mod delAnim modAnim modNotesTx">
        <pc:chgData name="Ruben Schols" userId="683ddc9d-10e8-4c05-8327-27ec3c42a542" providerId="ADAL" clId="{DE84A74D-01EA-4CDF-931B-C9B950E0E669}" dt="2022-12-04T10:42:11.723" v="5362"/>
        <pc:sldMkLst>
          <pc:docMk/>
          <pc:sldMk cId="2649148678" sldId="307"/>
        </pc:sldMkLst>
        <pc:spChg chg="del">
          <ac:chgData name="Ruben Schols" userId="683ddc9d-10e8-4c05-8327-27ec3c42a542" providerId="ADAL" clId="{DE84A74D-01EA-4CDF-931B-C9B950E0E669}" dt="2022-11-30T09:34:17.623" v="450" actId="478"/>
          <ac:spMkLst>
            <pc:docMk/>
            <pc:sldMk cId="2649148678" sldId="307"/>
            <ac:spMk id="12" creationId="{2226BB27-3DA9-7CA0-B6D4-C6E46CC877B9}"/>
          </ac:spMkLst>
        </pc:spChg>
        <pc:spChg chg="add mod">
          <ac:chgData name="Ruben Schols" userId="683ddc9d-10e8-4c05-8327-27ec3c42a542" providerId="ADAL" clId="{DE84A74D-01EA-4CDF-931B-C9B950E0E669}" dt="2022-11-30T09:32:32.131" v="436"/>
          <ac:spMkLst>
            <pc:docMk/>
            <pc:sldMk cId="2649148678" sldId="307"/>
            <ac:spMk id="14" creationId="{82E06B67-0F0C-BFB7-353D-4CAFF17A87FC}"/>
          </ac:spMkLst>
        </pc:spChg>
        <pc:picChg chg="del mod ord">
          <ac:chgData name="Ruben Schols" userId="683ddc9d-10e8-4c05-8327-27ec3c42a542" providerId="ADAL" clId="{DE84A74D-01EA-4CDF-931B-C9B950E0E669}" dt="2022-11-30T09:44:49.762" v="492" actId="478"/>
          <ac:picMkLst>
            <pc:docMk/>
            <pc:sldMk cId="2649148678" sldId="307"/>
            <ac:picMk id="2" creationId="{7ADD298D-6246-9AA7-197C-80DC472E8CDA}"/>
          </ac:picMkLst>
        </pc:picChg>
        <pc:picChg chg="mod">
          <ac:chgData name="Ruben Schols" userId="683ddc9d-10e8-4c05-8327-27ec3c42a542" providerId="ADAL" clId="{DE84A74D-01EA-4CDF-931B-C9B950E0E669}" dt="2022-11-30T09:35:42.427" v="460" actId="1076"/>
          <ac:picMkLst>
            <pc:docMk/>
            <pc:sldMk cId="2649148678" sldId="307"/>
            <ac:picMk id="3" creationId="{143D8358-49C9-EFD6-D470-27729982854C}"/>
          </ac:picMkLst>
        </pc:picChg>
        <pc:picChg chg="del">
          <ac:chgData name="Ruben Schols" userId="683ddc9d-10e8-4c05-8327-27ec3c42a542" providerId="ADAL" clId="{DE84A74D-01EA-4CDF-931B-C9B950E0E669}" dt="2022-11-30T09:34:15.415" v="448" actId="478"/>
          <ac:picMkLst>
            <pc:docMk/>
            <pc:sldMk cId="2649148678" sldId="307"/>
            <ac:picMk id="4" creationId="{8ADB8E56-9922-2014-7CB2-40B5AE0927B7}"/>
          </ac:picMkLst>
        </pc:picChg>
        <pc:picChg chg="mod">
          <ac:chgData name="Ruben Schols" userId="683ddc9d-10e8-4c05-8327-27ec3c42a542" providerId="ADAL" clId="{DE84A74D-01EA-4CDF-931B-C9B950E0E669}" dt="2022-11-30T09:35:46.045" v="461" actId="1076"/>
          <ac:picMkLst>
            <pc:docMk/>
            <pc:sldMk cId="2649148678" sldId="307"/>
            <ac:picMk id="5" creationId="{97C23700-1E13-612D-04AC-A8215FB7C265}"/>
          </ac:picMkLst>
        </pc:picChg>
        <pc:picChg chg="mod">
          <ac:chgData name="Ruben Schols" userId="683ddc9d-10e8-4c05-8327-27ec3c42a542" providerId="ADAL" clId="{DE84A74D-01EA-4CDF-931B-C9B950E0E669}" dt="2022-11-30T09:43:39.544" v="478" actId="1076"/>
          <ac:picMkLst>
            <pc:docMk/>
            <pc:sldMk cId="2649148678" sldId="307"/>
            <ac:picMk id="6" creationId="{A025EB3F-DCC0-3188-1373-190E36CBB114}"/>
          </ac:picMkLst>
        </pc:picChg>
        <pc:picChg chg="del mod ord">
          <ac:chgData name="Ruben Schols" userId="683ddc9d-10e8-4c05-8327-27ec3c42a542" providerId="ADAL" clId="{DE84A74D-01EA-4CDF-931B-C9B950E0E669}" dt="2022-11-30T09:44:49.762" v="492" actId="478"/>
          <ac:picMkLst>
            <pc:docMk/>
            <pc:sldMk cId="2649148678" sldId="307"/>
            <ac:picMk id="7" creationId="{03BB9555-3C6F-AC89-60E3-994C9C145524}"/>
          </ac:picMkLst>
        </pc:picChg>
        <pc:picChg chg="mod ord">
          <ac:chgData name="Ruben Schols" userId="683ddc9d-10e8-4c05-8327-27ec3c42a542" providerId="ADAL" clId="{DE84A74D-01EA-4CDF-931B-C9B950E0E669}" dt="2022-11-30T09:37:15.342" v="468" actId="166"/>
          <ac:picMkLst>
            <pc:docMk/>
            <pc:sldMk cId="2649148678" sldId="307"/>
            <ac:picMk id="8" creationId="{3F484D94-2C2E-3E41-BEEC-374F28AA4A74}"/>
          </ac:picMkLst>
        </pc:picChg>
        <pc:picChg chg="del mod ord">
          <ac:chgData name="Ruben Schols" userId="683ddc9d-10e8-4c05-8327-27ec3c42a542" providerId="ADAL" clId="{DE84A74D-01EA-4CDF-931B-C9B950E0E669}" dt="2022-11-30T09:44:49.762" v="492" actId="478"/>
          <ac:picMkLst>
            <pc:docMk/>
            <pc:sldMk cId="2649148678" sldId="307"/>
            <ac:picMk id="9" creationId="{33A5E9DD-C339-04E9-E8F3-3CB3FD6E8B47}"/>
          </ac:picMkLst>
        </pc:picChg>
        <pc:picChg chg="del mod ord">
          <ac:chgData name="Ruben Schols" userId="683ddc9d-10e8-4c05-8327-27ec3c42a542" providerId="ADAL" clId="{DE84A74D-01EA-4CDF-931B-C9B950E0E669}" dt="2022-11-30T09:44:49.762" v="492" actId="478"/>
          <ac:picMkLst>
            <pc:docMk/>
            <pc:sldMk cId="2649148678" sldId="307"/>
            <ac:picMk id="10" creationId="{8FCE0123-113E-0C5D-22DF-EA8F3358D1C8}"/>
          </ac:picMkLst>
        </pc:picChg>
        <pc:picChg chg="del">
          <ac:chgData name="Ruben Schols" userId="683ddc9d-10e8-4c05-8327-27ec3c42a542" providerId="ADAL" clId="{DE84A74D-01EA-4CDF-931B-C9B950E0E669}" dt="2022-11-30T09:34:15.958" v="449" actId="478"/>
          <ac:picMkLst>
            <pc:docMk/>
            <pc:sldMk cId="2649148678" sldId="307"/>
            <ac:picMk id="11" creationId="{E74FA6FD-4559-873B-1F8D-2755BBF246D6}"/>
          </ac:picMkLst>
        </pc:picChg>
        <pc:picChg chg="add mod">
          <ac:chgData name="Ruben Schols" userId="683ddc9d-10e8-4c05-8327-27ec3c42a542" providerId="ADAL" clId="{DE84A74D-01EA-4CDF-931B-C9B950E0E669}" dt="2022-11-30T09:32:32.131" v="436"/>
          <ac:picMkLst>
            <pc:docMk/>
            <pc:sldMk cId="2649148678" sldId="307"/>
            <ac:picMk id="13" creationId="{CFCBEDED-9486-0D22-6F35-4B81F9C69E15}"/>
          </ac:picMkLst>
        </pc:picChg>
        <pc:picChg chg="add mod ord modCrop">
          <ac:chgData name="Ruben Schols" userId="683ddc9d-10e8-4c05-8327-27ec3c42a542" providerId="ADAL" clId="{DE84A74D-01EA-4CDF-931B-C9B950E0E669}" dt="2022-11-30T09:34:10.231" v="447" actId="167"/>
          <ac:picMkLst>
            <pc:docMk/>
            <pc:sldMk cId="2649148678" sldId="307"/>
            <ac:picMk id="16" creationId="{BC10B41B-32F1-A847-DA99-0A309F2387F4}"/>
          </ac:picMkLst>
        </pc:picChg>
        <pc:picChg chg="add mod ord modCrop">
          <ac:chgData name="Ruben Schols" userId="683ddc9d-10e8-4c05-8327-27ec3c42a542" providerId="ADAL" clId="{DE84A74D-01EA-4CDF-931B-C9B950E0E669}" dt="2022-11-30T09:34:10.231" v="447" actId="167"/>
          <ac:picMkLst>
            <pc:docMk/>
            <pc:sldMk cId="2649148678" sldId="307"/>
            <ac:picMk id="18" creationId="{105521A6-4CA2-D094-63DA-F0E4DC8432FC}"/>
          </ac:picMkLst>
        </pc:picChg>
        <pc:picChg chg="add mod">
          <ac:chgData name="Ruben Schols" userId="683ddc9d-10e8-4c05-8327-27ec3c42a542" providerId="ADAL" clId="{DE84A74D-01EA-4CDF-931B-C9B950E0E669}" dt="2022-11-30T09:35:51.233" v="463" actId="1076"/>
          <ac:picMkLst>
            <pc:docMk/>
            <pc:sldMk cId="2649148678" sldId="307"/>
            <ac:picMk id="19" creationId="{16B78EAE-DBAC-3C97-0AFD-FEEDFD3EE500}"/>
          </ac:picMkLst>
        </pc:picChg>
        <pc:picChg chg="add mod">
          <ac:chgData name="Ruben Schols" userId="683ddc9d-10e8-4c05-8327-27ec3c42a542" providerId="ADAL" clId="{DE84A74D-01EA-4CDF-931B-C9B950E0E669}" dt="2022-11-30T09:35:51.233" v="463" actId="1076"/>
          <ac:picMkLst>
            <pc:docMk/>
            <pc:sldMk cId="2649148678" sldId="307"/>
            <ac:picMk id="20" creationId="{BBF224EE-683C-E857-E77A-A52E5DBFA814}"/>
          </ac:picMkLst>
        </pc:picChg>
      </pc:sldChg>
      <pc:sldChg chg="addSp delSp modSp new mod delAnim modAnim">
        <pc:chgData name="Ruben Schols" userId="683ddc9d-10e8-4c05-8327-27ec3c42a542" providerId="ADAL" clId="{DE84A74D-01EA-4CDF-931B-C9B950E0E669}" dt="2022-12-01T14:14:46.075" v="5297" actId="478"/>
        <pc:sldMkLst>
          <pc:docMk/>
          <pc:sldMk cId="69902039" sldId="308"/>
        </pc:sldMkLst>
        <pc:spChg chg="mod">
          <ac:chgData name="Ruben Schols" userId="683ddc9d-10e8-4c05-8327-27ec3c42a542" providerId="ADAL" clId="{DE84A74D-01EA-4CDF-931B-C9B950E0E669}" dt="2022-11-30T09:28:33.711" v="363" actId="20577"/>
          <ac:spMkLst>
            <pc:docMk/>
            <pc:sldMk cId="69902039" sldId="308"/>
            <ac:spMk id="2" creationId="{5CE96789-7B65-7152-3FAA-22AC84A1CF96}"/>
          </ac:spMkLst>
        </pc:spChg>
        <pc:spChg chg="del">
          <ac:chgData name="Ruben Schols" userId="683ddc9d-10e8-4c05-8327-27ec3c42a542" providerId="ADAL" clId="{DE84A74D-01EA-4CDF-931B-C9B950E0E669}" dt="2022-11-30T09:29:26.141" v="397" actId="478"/>
          <ac:spMkLst>
            <pc:docMk/>
            <pc:sldMk cId="69902039" sldId="308"/>
            <ac:spMk id="3" creationId="{5E32CF17-27D2-FCC0-1578-AF20116DB2F1}"/>
          </ac:spMkLst>
        </pc:spChg>
        <pc:spChg chg="add mod">
          <ac:chgData name="Ruben Schols" userId="683ddc9d-10e8-4c05-8327-27ec3c42a542" providerId="ADAL" clId="{DE84A74D-01EA-4CDF-931B-C9B950E0E669}" dt="2022-12-01T09:06:06.181" v="3098" actId="20577"/>
          <ac:spMkLst>
            <pc:docMk/>
            <pc:sldMk cId="69902039" sldId="308"/>
            <ac:spMk id="7" creationId="{701E72E4-DA7B-3C51-4C22-9DC7D072FAEF}"/>
          </ac:spMkLst>
        </pc:spChg>
        <pc:spChg chg="mod">
          <ac:chgData name="Ruben Schols" userId="683ddc9d-10e8-4c05-8327-27ec3c42a542" providerId="ADAL" clId="{DE84A74D-01EA-4CDF-931B-C9B950E0E669}" dt="2022-12-01T09:05:59.743" v="3095"/>
          <ac:spMkLst>
            <pc:docMk/>
            <pc:sldMk cId="69902039" sldId="308"/>
            <ac:spMk id="9" creationId="{C79CD097-016D-B564-A719-67D0FF339F03}"/>
          </ac:spMkLst>
        </pc:spChg>
        <pc:spChg chg="add del mod">
          <ac:chgData name="Ruben Schols" userId="683ddc9d-10e8-4c05-8327-27ec3c42a542" providerId="ADAL" clId="{DE84A74D-01EA-4CDF-931B-C9B950E0E669}" dt="2022-11-30T09:28:45.338" v="366" actId="478"/>
          <ac:spMkLst>
            <pc:docMk/>
            <pc:sldMk cId="69902039" sldId="308"/>
            <ac:spMk id="9" creationId="{F9E71432-E3FE-863E-679E-DD819C8001AB}"/>
          </ac:spMkLst>
        </pc:spChg>
        <pc:spChg chg="add mod">
          <ac:chgData name="Ruben Schols" userId="683ddc9d-10e8-4c05-8327-27ec3c42a542" providerId="ADAL" clId="{DE84A74D-01EA-4CDF-931B-C9B950E0E669}" dt="2022-12-01T09:05:43.105" v="3092" actId="14100"/>
          <ac:spMkLst>
            <pc:docMk/>
            <pc:sldMk cId="69902039" sldId="308"/>
            <ac:spMk id="10" creationId="{8A6C0B1D-99F0-5703-E00C-C98C295A7992}"/>
          </ac:spMkLst>
        </pc:spChg>
        <pc:spChg chg="mod">
          <ac:chgData name="Ruben Schols" userId="683ddc9d-10e8-4c05-8327-27ec3c42a542" providerId="ADAL" clId="{DE84A74D-01EA-4CDF-931B-C9B950E0E669}" dt="2022-11-30T09:31:40.843" v="420"/>
          <ac:spMkLst>
            <pc:docMk/>
            <pc:sldMk cId="69902039" sldId="308"/>
            <ac:spMk id="13" creationId="{64A2BCEC-36EA-DE70-97FA-3F2346981861}"/>
          </ac:spMkLst>
        </pc:spChg>
        <pc:spChg chg="mod">
          <ac:chgData name="Ruben Schols" userId="683ddc9d-10e8-4c05-8327-27ec3c42a542" providerId="ADAL" clId="{DE84A74D-01EA-4CDF-931B-C9B950E0E669}" dt="2022-12-01T09:05:59.743" v="3095"/>
          <ac:spMkLst>
            <pc:docMk/>
            <pc:sldMk cId="69902039" sldId="308"/>
            <ac:spMk id="14" creationId="{7FE2FE89-6901-8EF6-EB4C-E6054DD9265D}"/>
          </ac:spMkLst>
        </pc:spChg>
        <pc:spChg chg="mod">
          <ac:chgData name="Ruben Schols" userId="683ddc9d-10e8-4c05-8327-27ec3c42a542" providerId="ADAL" clId="{DE84A74D-01EA-4CDF-931B-C9B950E0E669}" dt="2022-12-01T09:05:59.743" v="3095"/>
          <ac:spMkLst>
            <pc:docMk/>
            <pc:sldMk cId="69902039" sldId="308"/>
            <ac:spMk id="15" creationId="{D74D01B9-38D1-CB7C-3234-0CDFFC6EA41C}"/>
          </ac:spMkLst>
        </pc:spChg>
        <pc:spChg chg="mod">
          <ac:chgData name="Ruben Schols" userId="683ddc9d-10e8-4c05-8327-27ec3c42a542" providerId="ADAL" clId="{DE84A74D-01EA-4CDF-931B-C9B950E0E669}" dt="2022-12-01T09:05:59.743" v="3095"/>
          <ac:spMkLst>
            <pc:docMk/>
            <pc:sldMk cId="69902039" sldId="308"/>
            <ac:spMk id="16" creationId="{B2D110FB-B5A4-8AF5-8740-E13EC0E8B24D}"/>
          </ac:spMkLst>
        </pc:spChg>
        <pc:spChg chg="mod">
          <ac:chgData name="Ruben Schols" userId="683ddc9d-10e8-4c05-8327-27ec3c42a542" providerId="ADAL" clId="{DE84A74D-01EA-4CDF-931B-C9B950E0E669}" dt="2022-12-01T09:05:59.743" v="3095"/>
          <ac:spMkLst>
            <pc:docMk/>
            <pc:sldMk cId="69902039" sldId="308"/>
            <ac:spMk id="17" creationId="{B812B14F-B521-DC93-6D80-EB2A4513EB1F}"/>
          </ac:spMkLst>
        </pc:spChg>
        <pc:spChg chg="mod">
          <ac:chgData name="Ruben Schols" userId="683ddc9d-10e8-4c05-8327-27ec3c42a542" providerId="ADAL" clId="{DE84A74D-01EA-4CDF-931B-C9B950E0E669}" dt="2022-12-01T09:05:59.743" v="3095"/>
          <ac:spMkLst>
            <pc:docMk/>
            <pc:sldMk cId="69902039" sldId="308"/>
            <ac:spMk id="18" creationId="{3C764CB9-4B28-697F-D3FB-720A038C032A}"/>
          </ac:spMkLst>
        </pc:spChg>
        <pc:spChg chg="mod">
          <ac:chgData name="Ruben Schols" userId="683ddc9d-10e8-4c05-8327-27ec3c42a542" providerId="ADAL" clId="{DE84A74D-01EA-4CDF-931B-C9B950E0E669}" dt="2022-12-01T09:05:59.743" v="3095"/>
          <ac:spMkLst>
            <pc:docMk/>
            <pc:sldMk cId="69902039" sldId="308"/>
            <ac:spMk id="19" creationId="{BA4CAA0D-8AB6-0952-C108-5428952C13D4}"/>
          </ac:spMkLst>
        </pc:spChg>
        <pc:spChg chg="mod">
          <ac:chgData name="Ruben Schols" userId="683ddc9d-10e8-4c05-8327-27ec3c42a542" providerId="ADAL" clId="{DE84A74D-01EA-4CDF-931B-C9B950E0E669}" dt="2022-12-01T09:05:59.743" v="3095"/>
          <ac:spMkLst>
            <pc:docMk/>
            <pc:sldMk cId="69902039" sldId="308"/>
            <ac:spMk id="20" creationId="{54ECF619-C146-9E27-A1B6-E6AF3E139250}"/>
          </ac:spMkLst>
        </pc:spChg>
        <pc:spChg chg="mod">
          <ac:chgData name="Ruben Schols" userId="683ddc9d-10e8-4c05-8327-27ec3c42a542" providerId="ADAL" clId="{DE84A74D-01EA-4CDF-931B-C9B950E0E669}" dt="2022-12-01T09:05:59.743" v="3095"/>
          <ac:spMkLst>
            <pc:docMk/>
            <pc:sldMk cId="69902039" sldId="308"/>
            <ac:spMk id="21" creationId="{A171D30E-A793-5E6B-1427-995F5D74FDD9}"/>
          </ac:spMkLst>
        </pc:spChg>
        <pc:grpChg chg="add del mod">
          <ac:chgData name="Ruben Schols" userId="683ddc9d-10e8-4c05-8327-27ec3c42a542" providerId="ADAL" clId="{DE84A74D-01EA-4CDF-931B-C9B950E0E669}" dt="2022-12-01T14:12:44.664" v="5286" actId="478"/>
          <ac:grpSpMkLst>
            <pc:docMk/>
            <pc:sldMk cId="69902039" sldId="308"/>
            <ac:grpSpMk id="3" creationId="{80F6C368-773B-36E7-0F1C-5105A7795A27}"/>
          </ac:grpSpMkLst>
        </pc:grpChg>
        <pc:grpChg chg="add mod">
          <ac:chgData name="Ruben Schols" userId="683ddc9d-10e8-4c05-8327-27ec3c42a542" providerId="ADAL" clId="{DE84A74D-01EA-4CDF-931B-C9B950E0E669}" dt="2022-11-30T09:31:40.843" v="420"/>
          <ac:grpSpMkLst>
            <pc:docMk/>
            <pc:sldMk cId="69902039" sldId="308"/>
            <ac:grpSpMk id="11" creationId="{1DA0CB9A-C164-09BB-79D0-D79476B0E01E}"/>
          </ac:grpSpMkLst>
        </pc:grpChg>
        <pc:picChg chg="add mod">
          <ac:chgData name="Ruben Schols" userId="683ddc9d-10e8-4c05-8327-27ec3c42a542" providerId="ADAL" clId="{DE84A74D-01EA-4CDF-931B-C9B950E0E669}" dt="2022-11-30T09:27:55.748" v="346" actId="1076"/>
          <ac:picMkLst>
            <pc:docMk/>
            <pc:sldMk cId="69902039" sldId="308"/>
            <ac:picMk id="6" creationId="{36A94931-3A00-833A-38FA-7EDA0BD41FE1}"/>
          </ac:picMkLst>
        </pc:picChg>
        <pc:picChg chg="add mod">
          <ac:chgData name="Ruben Schols" userId="683ddc9d-10e8-4c05-8327-27ec3c42a542" providerId="ADAL" clId="{DE84A74D-01EA-4CDF-931B-C9B950E0E669}" dt="2022-12-01T14:13:56.444" v="5293" actId="1076"/>
          <ac:picMkLst>
            <pc:docMk/>
            <pc:sldMk cId="69902039" sldId="308"/>
            <ac:picMk id="8" creationId="{C1B541AD-1614-54DE-80BB-4DCAA074B7D2}"/>
          </ac:picMkLst>
        </pc:picChg>
        <pc:picChg chg="mod">
          <ac:chgData name="Ruben Schols" userId="683ddc9d-10e8-4c05-8327-27ec3c42a542" providerId="ADAL" clId="{DE84A74D-01EA-4CDF-931B-C9B950E0E669}" dt="2022-11-30T09:31:40.843" v="420"/>
          <ac:picMkLst>
            <pc:docMk/>
            <pc:sldMk cId="69902039" sldId="308"/>
            <ac:picMk id="12" creationId="{BBAC1E07-3BB6-4EB1-2BAC-9B48A11EB327}"/>
          </ac:picMkLst>
        </pc:picChg>
        <pc:picChg chg="add mod">
          <ac:chgData name="Ruben Schols" userId="683ddc9d-10e8-4c05-8327-27ec3c42a542" providerId="ADAL" clId="{DE84A74D-01EA-4CDF-931B-C9B950E0E669}" dt="2022-12-01T14:13:18.912" v="5288" actId="1076"/>
          <ac:picMkLst>
            <pc:docMk/>
            <pc:sldMk cId="69902039" sldId="308"/>
            <ac:picMk id="23" creationId="{3D6E67D7-C8A2-FA32-5D71-A696B1679D83}"/>
          </ac:picMkLst>
        </pc:picChg>
        <pc:picChg chg="add del mod">
          <ac:chgData name="Ruben Schols" userId="683ddc9d-10e8-4c05-8327-27ec3c42a542" providerId="ADAL" clId="{DE84A74D-01EA-4CDF-931B-C9B950E0E669}" dt="2022-12-01T14:13:54.341" v="5292" actId="478"/>
          <ac:picMkLst>
            <pc:docMk/>
            <pc:sldMk cId="69902039" sldId="308"/>
            <ac:picMk id="25" creationId="{F1C5542D-76F7-03B3-F57A-3FDD595CFDBB}"/>
          </ac:picMkLst>
        </pc:picChg>
        <pc:picChg chg="add del mod">
          <ac:chgData name="Ruben Schols" userId="683ddc9d-10e8-4c05-8327-27ec3c42a542" providerId="ADAL" clId="{DE84A74D-01EA-4CDF-931B-C9B950E0E669}" dt="2022-12-01T14:14:46.075" v="5297" actId="478"/>
          <ac:picMkLst>
            <pc:docMk/>
            <pc:sldMk cId="69902039" sldId="308"/>
            <ac:picMk id="27" creationId="{0D14E112-C215-5A54-A6D2-E2B8391EAAEB}"/>
          </ac:picMkLst>
        </pc:picChg>
        <pc:picChg chg="add mod">
          <ac:chgData name="Ruben Schols" userId="683ddc9d-10e8-4c05-8327-27ec3c42a542" providerId="ADAL" clId="{DE84A74D-01EA-4CDF-931B-C9B950E0E669}" dt="2022-12-01T14:14:44.881" v="5296" actId="1076"/>
          <ac:picMkLst>
            <pc:docMk/>
            <pc:sldMk cId="69902039" sldId="308"/>
            <ac:picMk id="29" creationId="{0B940365-7576-FE2C-6AD7-6A57D33548B8}"/>
          </ac:picMkLst>
        </pc:picChg>
      </pc:sldChg>
      <pc:sldChg chg="new del">
        <pc:chgData name="Ruben Schols" userId="683ddc9d-10e8-4c05-8327-27ec3c42a542" providerId="ADAL" clId="{DE84A74D-01EA-4CDF-931B-C9B950E0E669}" dt="2022-11-30T14:32:49.242" v="1735" actId="47"/>
        <pc:sldMkLst>
          <pc:docMk/>
          <pc:sldMk cId="1314406513" sldId="309"/>
        </pc:sldMkLst>
      </pc:sldChg>
      <pc:sldChg chg="new del">
        <pc:chgData name="Ruben Schols" userId="683ddc9d-10e8-4c05-8327-27ec3c42a542" providerId="ADAL" clId="{DE84A74D-01EA-4CDF-931B-C9B950E0E669}" dt="2022-11-30T14:32:47.578" v="1733" actId="47"/>
        <pc:sldMkLst>
          <pc:docMk/>
          <pc:sldMk cId="314755213" sldId="310"/>
        </pc:sldMkLst>
      </pc:sldChg>
      <pc:sldChg chg="new del">
        <pc:chgData name="Ruben Schols" userId="683ddc9d-10e8-4c05-8327-27ec3c42a542" providerId="ADAL" clId="{DE84A74D-01EA-4CDF-931B-C9B950E0E669}" dt="2022-11-30T14:32:48.520" v="1734" actId="47"/>
        <pc:sldMkLst>
          <pc:docMk/>
          <pc:sldMk cId="4256128480" sldId="311"/>
        </pc:sldMkLst>
      </pc:sldChg>
      <pc:sldChg chg="addSp modSp new mod modShow modNotesTx">
        <pc:chgData name="Ruben Schols" userId="683ddc9d-10e8-4c05-8327-27ec3c42a542" providerId="ADAL" clId="{DE84A74D-01EA-4CDF-931B-C9B950E0E669}" dt="2022-11-30T16:03:14.442" v="2575" actId="729"/>
        <pc:sldMkLst>
          <pc:docMk/>
          <pc:sldMk cId="2519153189" sldId="312"/>
        </pc:sldMkLst>
        <pc:spChg chg="add mod">
          <ac:chgData name="Ruben Schols" userId="683ddc9d-10e8-4c05-8327-27ec3c42a542" providerId="ADAL" clId="{DE84A74D-01EA-4CDF-931B-C9B950E0E669}" dt="2022-11-30T14:33:37.657" v="1764" actId="27636"/>
          <ac:spMkLst>
            <pc:docMk/>
            <pc:sldMk cId="2519153189" sldId="312"/>
            <ac:spMk id="6" creationId="{7E7FE566-7FC8-EFF8-4091-C3CAAB8C68BB}"/>
          </ac:spMkLst>
        </pc:spChg>
        <pc:spChg chg="add mod">
          <ac:chgData name="Ruben Schols" userId="683ddc9d-10e8-4c05-8327-27ec3c42a542" providerId="ADAL" clId="{DE84A74D-01EA-4CDF-931B-C9B950E0E669}" dt="2022-11-30T14:33:46.856" v="1781" actId="27636"/>
          <ac:spMkLst>
            <pc:docMk/>
            <pc:sldMk cId="2519153189" sldId="312"/>
            <ac:spMk id="7" creationId="{679A5D72-A79A-A62D-0C67-B8AA5412059C}"/>
          </ac:spMkLst>
        </pc:spChg>
        <pc:picChg chg="add mod">
          <ac:chgData name="Ruben Schols" userId="683ddc9d-10e8-4c05-8327-27ec3c42a542" providerId="ADAL" clId="{DE84A74D-01EA-4CDF-931B-C9B950E0E669}" dt="2022-11-30T14:33:01.517" v="1738" actId="1076"/>
          <ac:picMkLst>
            <pc:docMk/>
            <pc:sldMk cId="2519153189" sldId="312"/>
            <ac:picMk id="4" creationId="{17BF5E5E-C3F6-D895-3DD0-5516864EC376}"/>
          </ac:picMkLst>
        </pc:picChg>
        <pc:picChg chg="add mod">
          <ac:chgData name="Ruben Schols" userId="683ddc9d-10e8-4c05-8327-27ec3c42a542" providerId="ADAL" clId="{DE84A74D-01EA-4CDF-931B-C9B950E0E669}" dt="2022-11-30T14:33:16.975" v="1742" actId="1076"/>
          <ac:picMkLst>
            <pc:docMk/>
            <pc:sldMk cId="2519153189" sldId="312"/>
            <ac:picMk id="5" creationId="{B15FEE92-DE8E-2D16-380B-E39302FC8FFF}"/>
          </ac:picMkLst>
        </pc:picChg>
      </pc:sldChg>
      <pc:sldChg chg="addSp delSp modSp new mod ord modAnim modNotesTx">
        <pc:chgData name="Ruben Schols" userId="683ddc9d-10e8-4c05-8327-27ec3c42a542" providerId="ADAL" clId="{DE84A74D-01EA-4CDF-931B-C9B950E0E669}" dt="2022-12-02T13:59:47.427" v="5361"/>
        <pc:sldMkLst>
          <pc:docMk/>
          <pc:sldMk cId="3936000300" sldId="313"/>
        </pc:sldMkLst>
        <pc:spChg chg="del">
          <ac:chgData name="Ruben Schols" userId="683ddc9d-10e8-4c05-8327-27ec3c42a542" providerId="ADAL" clId="{DE84A74D-01EA-4CDF-931B-C9B950E0E669}" dt="2022-12-01T11:05:32.556" v="4039" actId="478"/>
          <ac:spMkLst>
            <pc:docMk/>
            <pc:sldMk cId="3936000300" sldId="313"/>
            <ac:spMk id="2" creationId="{D88C9AD8-8502-62AD-7FF7-8B6207DA7BCF}"/>
          </ac:spMkLst>
        </pc:spChg>
        <pc:spChg chg="mod">
          <ac:chgData name="Ruben Schols" userId="683ddc9d-10e8-4c05-8327-27ec3c42a542" providerId="ADAL" clId="{DE84A74D-01EA-4CDF-931B-C9B950E0E669}" dt="2022-12-01T11:05:22.809" v="4037" actId="1076"/>
          <ac:spMkLst>
            <pc:docMk/>
            <pc:sldMk cId="3936000300" sldId="313"/>
            <ac:spMk id="3" creationId="{7B9CBE6A-10EC-81D0-5CE5-530999BF836D}"/>
          </ac:spMkLst>
        </pc:spChg>
        <pc:spChg chg="mod">
          <ac:chgData name="Ruben Schols" userId="683ddc9d-10e8-4c05-8327-27ec3c42a542" providerId="ADAL" clId="{DE84A74D-01EA-4CDF-931B-C9B950E0E669}" dt="2022-12-01T11:04:38.349" v="4020"/>
          <ac:spMkLst>
            <pc:docMk/>
            <pc:sldMk cId="3936000300" sldId="313"/>
            <ac:spMk id="9" creationId="{C42CE711-DC2C-51AC-B8B0-4BBA1B73B56E}"/>
          </ac:spMkLst>
        </pc:spChg>
        <pc:spChg chg="mod">
          <ac:chgData name="Ruben Schols" userId="683ddc9d-10e8-4c05-8327-27ec3c42a542" providerId="ADAL" clId="{DE84A74D-01EA-4CDF-931B-C9B950E0E669}" dt="2022-12-01T11:04:38.349" v="4020"/>
          <ac:spMkLst>
            <pc:docMk/>
            <pc:sldMk cId="3936000300" sldId="313"/>
            <ac:spMk id="10" creationId="{EE3E3C89-DB14-83B5-1AB5-4C4D26505F4D}"/>
          </ac:spMkLst>
        </pc:spChg>
        <pc:spChg chg="mod">
          <ac:chgData name="Ruben Schols" userId="683ddc9d-10e8-4c05-8327-27ec3c42a542" providerId="ADAL" clId="{DE84A74D-01EA-4CDF-931B-C9B950E0E669}" dt="2022-12-01T11:04:38.349" v="4020"/>
          <ac:spMkLst>
            <pc:docMk/>
            <pc:sldMk cId="3936000300" sldId="313"/>
            <ac:spMk id="11" creationId="{EAFA3584-C69E-D555-DE27-F5AEDE78CF0A}"/>
          </ac:spMkLst>
        </pc:spChg>
        <pc:spChg chg="mod">
          <ac:chgData name="Ruben Schols" userId="683ddc9d-10e8-4c05-8327-27ec3c42a542" providerId="ADAL" clId="{DE84A74D-01EA-4CDF-931B-C9B950E0E669}" dt="2022-12-01T11:04:38.349" v="4020"/>
          <ac:spMkLst>
            <pc:docMk/>
            <pc:sldMk cId="3936000300" sldId="313"/>
            <ac:spMk id="12" creationId="{2D4C3813-B086-B2BB-D418-D09564EBB2C7}"/>
          </ac:spMkLst>
        </pc:spChg>
        <pc:spChg chg="mod">
          <ac:chgData name="Ruben Schols" userId="683ddc9d-10e8-4c05-8327-27ec3c42a542" providerId="ADAL" clId="{DE84A74D-01EA-4CDF-931B-C9B950E0E669}" dt="2022-12-01T11:04:38.349" v="4020"/>
          <ac:spMkLst>
            <pc:docMk/>
            <pc:sldMk cId="3936000300" sldId="313"/>
            <ac:spMk id="13" creationId="{12304171-0B3C-9232-1681-C33FE6D1CA87}"/>
          </ac:spMkLst>
        </pc:spChg>
        <pc:spChg chg="mod">
          <ac:chgData name="Ruben Schols" userId="683ddc9d-10e8-4c05-8327-27ec3c42a542" providerId="ADAL" clId="{DE84A74D-01EA-4CDF-931B-C9B950E0E669}" dt="2022-12-01T11:04:38.349" v="4020"/>
          <ac:spMkLst>
            <pc:docMk/>
            <pc:sldMk cId="3936000300" sldId="313"/>
            <ac:spMk id="14" creationId="{B6F55BF0-9E14-7CA3-7E67-2BD7CD4A11AD}"/>
          </ac:spMkLst>
        </pc:spChg>
        <pc:spChg chg="mod">
          <ac:chgData name="Ruben Schols" userId="683ddc9d-10e8-4c05-8327-27ec3c42a542" providerId="ADAL" clId="{DE84A74D-01EA-4CDF-931B-C9B950E0E669}" dt="2022-12-01T11:04:38.349" v="4020"/>
          <ac:spMkLst>
            <pc:docMk/>
            <pc:sldMk cId="3936000300" sldId="313"/>
            <ac:spMk id="15" creationId="{C716400C-245D-D05A-42D2-D17493A4379C}"/>
          </ac:spMkLst>
        </pc:spChg>
        <pc:spChg chg="mod">
          <ac:chgData name="Ruben Schols" userId="683ddc9d-10e8-4c05-8327-27ec3c42a542" providerId="ADAL" clId="{DE84A74D-01EA-4CDF-931B-C9B950E0E669}" dt="2022-12-01T11:04:38.349" v="4020"/>
          <ac:spMkLst>
            <pc:docMk/>
            <pc:sldMk cId="3936000300" sldId="313"/>
            <ac:spMk id="16" creationId="{FFCB9C51-E02A-3CDF-5DCB-16592C199165}"/>
          </ac:spMkLst>
        </pc:spChg>
        <pc:spChg chg="mod">
          <ac:chgData name="Ruben Schols" userId="683ddc9d-10e8-4c05-8327-27ec3c42a542" providerId="ADAL" clId="{DE84A74D-01EA-4CDF-931B-C9B950E0E669}" dt="2022-12-01T11:04:38.349" v="4020"/>
          <ac:spMkLst>
            <pc:docMk/>
            <pc:sldMk cId="3936000300" sldId="313"/>
            <ac:spMk id="17" creationId="{507B1441-F279-04D8-2234-B18CD1B161BA}"/>
          </ac:spMkLst>
        </pc:spChg>
        <pc:spChg chg="mod">
          <ac:chgData name="Ruben Schols" userId="683ddc9d-10e8-4c05-8327-27ec3c42a542" providerId="ADAL" clId="{DE84A74D-01EA-4CDF-931B-C9B950E0E669}" dt="2022-12-01T11:04:38.349" v="4020"/>
          <ac:spMkLst>
            <pc:docMk/>
            <pc:sldMk cId="3936000300" sldId="313"/>
            <ac:spMk id="19" creationId="{CD849415-5403-1B40-AAED-6BA14A14D639}"/>
          </ac:spMkLst>
        </pc:spChg>
        <pc:spChg chg="mod">
          <ac:chgData name="Ruben Schols" userId="683ddc9d-10e8-4c05-8327-27ec3c42a542" providerId="ADAL" clId="{DE84A74D-01EA-4CDF-931B-C9B950E0E669}" dt="2022-12-01T11:04:38.349" v="4020"/>
          <ac:spMkLst>
            <pc:docMk/>
            <pc:sldMk cId="3936000300" sldId="313"/>
            <ac:spMk id="20" creationId="{59612177-64F9-A98A-E49C-E5B63D103534}"/>
          </ac:spMkLst>
        </pc:spChg>
        <pc:spChg chg="mod">
          <ac:chgData name="Ruben Schols" userId="683ddc9d-10e8-4c05-8327-27ec3c42a542" providerId="ADAL" clId="{DE84A74D-01EA-4CDF-931B-C9B950E0E669}" dt="2022-12-01T11:04:38.349" v="4020"/>
          <ac:spMkLst>
            <pc:docMk/>
            <pc:sldMk cId="3936000300" sldId="313"/>
            <ac:spMk id="21" creationId="{2A769E60-33B8-F85E-7A89-DC78AD57A201}"/>
          </ac:spMkLst>
        </pc:spChg>
        <pc:spChg chg="mod">
          <ac:chgData name="Ruben Schols" userId="683ddc9d-10e8-4c05-8327-27ec3c42a542" providerId="ADAL" clId="{DE84A74D-01EA-4CDF-931B-C9B950E0E669}" dt="2022-12-01T11:04:38.349" v="4020"/>
          <ac:spMkLst>
            <pc:docMk/>
            <pc:sldMk cId="3936000300" sldId="313"/>
            <ac:spMk id="22" creationId="{5091109F-3976-FED0-B9E6-2CF99CBD629C}"/>
          </ac:spMkLst>
        </pc:spChg>
        <pc:spChg chg="mod">
          <ac:chgData name="Ruben Schols" userId="683ddc9d-10e8-4c05-8327-27ec3c42a542" providerId="ADAL" clId="{DE84A74D-01EA-4CDF-931B-C9B950E0E669}" dt="2022-12-01T11:04:38.349" v="4020"/>
          <ac:spMkLst>
            <pc:docMk/>
            <pc:sldMk cId="3936000300" sldId="313"/>
            <ac:spMk id="23" creationId="{979E050D-017D-0A4E-5201-BDB213A576B8}"/>
          </ac:spMkLst>
        </pc:spChg>
        <pc:spChg chg="mod">
          <ac:chgData name="Ruben Schols" userId="683ddc9d-10e8-4c05-8327-27ec3c42a542" providerId="ADAL" clId="{DE84A74D-01EA-4CDF-931B-C9B950E0E669}" dt="2022-12-01T11:04:38.349" v="4020"/>
          <ac:spMkLst>
            <pc:docMk/>
            <pc:sldMk cId="3936000300" sldId="313"/>
            <ac:spMk id="24" creationId="{8D03D2B1-B908-7D7E-2483-CA8F2311447A}"/>
          </ac:spMkLst>
        </pc:spChg>
        <pc:spChg chg="mod">
          <ac:chgData name="Ruben Schols" userId="683ddc9d-10e8-4c05-8327-27ec3c42a542" providerId="ADAL" clId="{DE84A74D-01EA-4CDF-931B-C9B950E0E669}" dt="2022-12-01T11:04:38.349" v="4020"/>
          <ac:spMkLst>
            <pc:docMk/>
            <pc:sldMk cId="3936000300" sldId="313"/>
            <ac:spMk id="25" creationId="{FB77A8A0-9237-2F03-014C-F949EC041B22}"/>
          </ac:spMkLst>
        </pc:spChg>
        <pc:spChg chg="mod">
          <ac:chgData name="Ruben Schols" userId="683ddc9d-10e8-4c05-8327-27ec3c42a542" providerId="ADAL" clId="{DE84A74D-01EA-4CDF-931B-C9B950E0E669}" dt="2022-12-01T11:04:38.349" v="4020"/>
          <ac:spMkLst>
            <pc:docMk/>
            <pc:sldMk cId="3936000300" sldId="313"/>
            <ac:spMk id="26" creationId="{0F5116A8-9FAB-4848-2250-EEB7D5E9BF43}"/>
          </ac:spMkLst>
        </pc:spChg>
        <pc:spChg chg="mod">
          <ac:chgData name="Ruben Schols" userId="683ddc9d-10e8-4c05-8327-27ec3c42a542" providerId="ADAL" clId="{DE84A74D-01EA-4CDF-931B-C9B950E0E669}" dt="2022-12-01T11:04:38.349" v="4020"/>
          <ac:spMkLst>
            <pc:docMk/>
            <pc:sldMk cId="3936000300" sldId="313"/>
            <ac:spMk id="27" creationId="{57265AB5-D723-EA27-DEB5-71032DF709C7}"/>
          </ac:spMkLst>
        </pc:spChg>
        <pc:spChg chg="add mod">
          <ac:chgData name="Ruben Schols" userId="683ddc9d-10e8-4c05-8327-27ec3c42a542" providerId="ADAL" clId="{DE84A74D-01EA-4CDF-931B-C9B950E0E669}" dt="2022-12-01T11:05:08.907" v="4031" actId="14100"/>
          <ac:spMkLst>
            <pc:docMk/>
            <pc:sldMk cId="3936000300" sldId="313"/>
            <ac:spMk id="28" creationId="{2095547E-5547-357B-43DF-445018B29FF8}"/>
          </ac:spMkLst>
        </pc:spChg>
        <pc:spChg chg="mod">
          <ac:chgData name="Ruben Schols" userId="683ddc9d-10e8-4c05-8327-27ec3c42a542" providerId="ADAL" clId="{DE84A74D-01EA-4CDF-931B-C9B950E0E669}" dt="2022-12-01T11:05:29.107" v="4038"/>
          <ac:spMkLst>
            <pc:docMk/>
            <pc:sldMk cId="3936000300" sldId="313"/>
            <ac:spMk id="31" creationId="{2630CFD6-A2AA-6D91-4EC3-14A821AC7232}"/>
          </ac:spMkLst>
        </pc:spChg>
        <pc:grpChg chg="add mod">
          <ac:chgData name="Ruben Schols" userId="683ddc9d-10e8-4c05-8327-27ec3c42a542" providerId="ADAL" clId="{DE84A74D-01EA-4CDF-931B-C9B950E0E669}" dt="2022-12-01T11:04:45.697" v="4023" actId="1076"/>
          <ac:grpSpMkLst>
            <pc:docMk/>
            <pc:sldMk cId="3936000300" sldId="313"/>
            <ac:grpSpMk id="8" creationId="{96F621AE-FFC1-BFB8-FACE-EB16D809E609}"/>
          </ac:grpSpMkLst>
        </pc:grpChg>
        <pc:grpChg chg="add mod">
          <ac:chgData name="Ruben Schols" userId="683ddc9d-10e8-4c05-8327-27ec3c42a542" providerId="ADAL" clId="{DE84A74D-01EA-4CDF-931B-C9B950E0E669}" dt="2022-12-01T11:04:49.809" v="4024" actId="1076"/>
          <ac:grpSpMkLst>
            <pc:docMk/>
            <pc:sldMk cId="3936000300" sldId="313"/>
            <ac:grpSpMk id="18" creationId="{31455EAB-384B-828E-D19A-8AD326690884}"/>
          </ac:grpSpMkLst>
        </pc:grpChg>
        <pc:grpChg chg="add mod">
          <ac:chgData name="Ruben Schols" userId="683ddc9d-10e8-4c05-8327-27ec3c42a542" providerId="ADAL" clId="{DE84A74D-01EA-4CDF-931B-C9B950E0E669}" dt="2022-12-01T11:05:29.107" v="4038"/>
          <ac:grpSpMkLst>
            <pc:docMk/>
            <pc:sldMk cId="3936000300" sldId="313"/>
            <ac:grpSpMk id="29" creationId="{A3FDA2AD-49F7-C83E-965C-0573E33CF98D}"/>
          </ac:grpSpMkLst>
        </pc:grpChg>
        <pc:picChg chg="add mod">
          <ac:chgData name="Ruben Schols" userId="683ddc9d-10e8-4c05-8327-27ec3c42a542" providerId="ADAL" clId="{DE84A74D-01EA-4CDF-931B-C9B950E0E669}" dt="2022-12-01T11:04:17.972" v="4019" actId="1076"/>
          <ac:picMkLst>
            <pc:docMk/>
            <pc:sldMk cId="3936000300" sldId="313"/>
            <ac:picMk id="6" creationId="{75B8B532-45C3-6329-73E7-43B1C210656B}"/>
          </ac:picMkLst>
        </pc:picChg>
        <pc:picChg chg="add mod">
          <ac:chgData name="Ruben Schols" userId="683ddc9d-10e8-4c05-8327-27ec3c42a542" providerId="ADAL" clId="{DE84A74D-01EA-4CDF-931B-C9B950E0E669}" dt="2022-12-01T11:04:16.679" v="4018" actId="1076"/>
          <ac:picMkLst>
            <pc:docMk/>
            <pc:sldMk cId="3936000300" sldId="313"/>
            <ac:picMk id="7" creationId="{F36ECF83-880F-2C92-7B0B-78C5936138F8}"/>
          </ac:picMkLst>
        </pc:picChg>
        <pc:picChg chg="mod">
          <ac:chgData name="Ruben Schols" userId="683ddc9d-10e8-4c05-8327-27ec3c42a542" providerId="ADAL" clId="{DE84A74D-01EA-4CDF-931B-C9B950E0E669}" dt="2022-12-01T11:05:29.107" v="4038"/>
          <ac:picMkLst>
            <pc:docMk/>
            <pc:sldMk cId="3936000300" sldId="313"/>
            <ac:picMk id="30" creationId="{2BF008E1-4B8B-DE9F-38D6-B0251E363B94}"/>
          </ac:picMkLst>
        </pc:picChg>
      </pc:sldChg>
      <pc:sldChg chg="add mod modShow">
        <pc:chgData name="Ruben Schols" userId="683ddc9d-10e8-4c05-8327-27ec3c42a542" providerId="ADAL" clId="{DE84A74D-01EA-4CDF-931B-C9B950E0E669}" dt="2022-12-01T13:59:23.963" v="5051" actId="729"/>
        <pc:sldMkLst>
          <pc:docMk/>
          <pc:sldMk cId="1966286330" sldId="314"/>
        </pc:sldMkLst>
      </pc:sldChg>
      <pc:sldChg chg="modSp add mod modShow">
        <pc:chgData name="Ruben Schols" userId="683ddc9d-10e8-4c05-8327-27ec3c42a542" providerId="ADAL" clId="{DE84A74D-01EA-4CDF-931B-C9B950E0E669}" dt="2022-12-01T14:03:37.079" v="5107" actId="729"/>
        <pc:sldMkLst>
          <pc:docMk/>
          <pc:sldMk cId="3286816398" sldId="315"/>
        </pc:sldMkLst>
        <pc:spChg chg="mod">
          <ac:chgData name="Ruben Schols" userId="683ddc9d-10e8-4c05-8327-27ec3c42a542" providerId="ADAL" clId="{DE84A74D-01EA-4CDF-931B-C9B950E0E669}" dt="2022-12-01T14:03:17.812" v="5103" actId="27636"/>
          <ac:spMkLst>
            <pc:docMk/>
            <pc:sldMk cId="3286816398" sldId="315"/>
            <ac:spMk id="15" creationId="{097F1243-7D8A-072D-D506-E2CA3DA8704D}"/>
          </ac:spMkLst>
        </pc:spChg>
        <pc:spChg chg="mod">
          <ac:chgData name="Ruben Schols" userId="683ddc9d-10e8-4c05-8327-27ec3c42a542" providerId="ADAL" clId="{DE84A74D-01EA-4CDF-931B-C9B950E0E669}" dt="2022-12-01T14:03:17.808" v="5102" actId="27636"/>
          <ac:spMkLst>
            <pc:docMk/>
            <pc:sldMk cId="3286816398" sldId="315"/>
            <ac:spMk id="19" creationId="{E959975B-4D74-1903-EDFE-3298798D2B30}"/>
          </ac:spMkLst>
        </pc:spChg>
        <pc:spChg chg="mod">
          <ac:chgData name="Ruben Schols" userId="683ddc9d-10e8-4c05-8327-27ec3c42a542" providerId="ADAL" clId="{DE84A74D-01EA-4CDF-931B-C9B950E0E669}" dt="2022-12-01T14:03:17.793" v="5101" actId="27636"/>
          <ac:spMkLst>
            <pc:docMk/>
            <pc:sldMk cId="3286816398" sldId="315"/>
            <ac:spMk id="26" creationId="{25FE04F3-0A1E-388E-20EC-021E1BF8C6F3}"/>
          </ac:spMkLst>
        </pc:spChg>
      </pc:sldChg>
      <pc:sldChg chg="add mod modShow">
        <pc:chgData name="Ruben Schols" userId="683ddc9d-10e8-4c05-8327-27ec3c42a542" providerId="ADAL" clId="{DE84A74D-01EA-4CDF-931B-C9B950E0E669}" dt="2022-12-01T14:03:37.079" v="5107" actId="729"/>
        <pc:sldMkLst>
          <pc:docMk/>
          <pc:sldMk cId="921420838" sldId="316"/>
        </pc:sldMkLst>
      </pc:sldChg>
      <pc:sldChg chg="addSp delSp modSp new mod modClrScheme modShow chgLayout">
        <pc:chgData name="Ruben Schols" userId="683ddc9d-10e8-4c05-8327-27ec3c42a542" providerId="ADAL" clId="{DE84A74D-01EA-4CDF-931B-C9B950E0E669}" dt="2022-12-01T16:25:56.844" v="5353" actId="729"/>
        <pc:sldMkLst>
          <pc:docMk/>
          <pc:sldMk cId="2685153156" sldId="317"/>
        </pc:sldMkLst>
        <pc:spChg chg="del mod ord">
          <ac:chgData name="Ruben Schols" userId="683ddc9d-10e8-4c05-8327-27ec3c42a542" providerId="ADAL" clId="{DE84A74D-01EA-4CDF-931B-C9B950E0E669}" dt="2022-12-01T16:24:06.648" v="5335" actId="700"/>
          <ac:spMkLst>
            <pc:docMk/>
            <pc:sldMk cId="2685153156" sldId="317"/>
            <ac:spMk id="2" creationId="{49D0F157-4F2E-A99D-1DA9-B49BD34E9675}"/>
          </ac:spMkLst>
        </pc:spChg>
        <pc:spChg chg="mod ord">
          <ac:chgData name="Ruben Schols" userId="683ddc9d-10e8-4c05-8327-27ec3c42a542" providerId="ADAL" clId="{DE84A74D-01EA-4CDF-931B-C9B950E0E669}" dt="2022-12-01T16:24:06.648" v="5335" actId="700"/>
          <ac:spMkLst>
            <pc:docMk/>
            <pc:sldMk cId="2685153156" sldId="317"/>
            <ac:spMk id="3" creationId="{9080A8A7-BFBA-C890-F541-1C6061790858}"/>
          </ac:spMkLst>
        </pc:spChg>
        <pc:spChg chg="mod ord">
          <ac:chgData name="Ruben Schols" userId="683ddc9d-10e8-4c05-8327-27ec3c42a542" providerId="ADAL" clId="{DE84A74D-01EA-4CDF-931B-C9B950E0E669}" dt="2022-12-01T16:24:06.648" v="5335" actId="700"/>
          <ac:spMkLst>
            <pc:docMk/>
            <pc:sldMk cId="2685153156" sldId="317"/>
            <ac:spMk id="4" creationId="{AEBAE1F4-D42C-FE52-DEDB-F3AFA74C0EF1}"/>
          </ac:spMkLst>
        </pc:spChg>
        <pc:spChg chg="add mod ord">
          <ac:chgData name="Ruben Schols" userId="683ddc9d-10e8-4c05-8327-27ec3c42a542" providerId="ADAL" clId="{DE84A74D-01EA-4CDF-931B-C9B950E0E669}" dt="2022-12-01T16:24:06.648" v="5335" actId="700"/>
          <ac:spMkLst>
            <pc:docMk/>
            <pc:sldMk cId="2685153156" sldId="317"/>
            <ac:spMk id="5" creationId="{85937F87-7DB0-7236-853F-91FA9CDFA7A8}"/>
          </ac:spMkLst>
        </pc:spChg>
        <pc:spChg chg="add mod ord">
          <ac:chgData name="Ruben Schols" userId="683ddc9d-10e8-4c05-8327-27ec3c42a542" providerId="ADAL" clId="{DE84A74D-01EA-4CDF-931B-C9B950E0E669}" dt="2022-12-01T16:24:06.648" v="5335" actId="700"/>
          <ac:spMkLst>
            <pc:docMk/>
            <pc:sldMk cId="2685153156" sldId="317"/>
            <ac:spMk id="6" creationId="{F9563CC3-967C-541D-6651-EDC6E0776E01}"/>
          </ac:spMkLst>
        </pc:spChg>
        <pc:graphicFrameChg chg="add mod">
          <ac:chgData name="Ruben Schols" userId="683ddc9d-10e8-4c05-8327-27ec3c42a542" providerId="ADAL" clId="{DE84A74D-01EA-4CDF-931B-C9B950E0E669}" dt="2022-12-01T16:24:21.051" v="5339" actId="1076"/>
          <ac:graphicFrameMkLst>
            <pc:docMk/>
            <pc:sldMk cId="2685153156" sldId="317"/>
            <ac:graphicFrameMk id="7" creationId="{468AF985-FF78-E93D-0A96-C1C9C035BD6F}"/>
          </ac:graphicFrameMkLst>
        </pc:graphicFrameChg>
        <pc:graphicFrameChg chg="add mod">
          <ac:chgData name="Ruben Schols" userId="683ddc9d-10e8-4c05-8327-27ec3c42a542" providerId="ADAL" clId="{DE84A74D-01EA-4CDF-931B-C9B950E0E669}" dt="2022-12-01T16:24:32.108" v="5343" actId="1076"/>
          <ac:graphicFrameMkLst>
            <pc:docMk/>
            <pc:sldMk cId="2685153156" sldId="317"/>
            <ac:graphicFrameMk id="8" creationId="{77464D22-8D09-084D-D4C9-E3D873097619}"/>
          </ac:graphicFrameMkLst>
        </pc:graphicFrameChg>
      </pc:sldChg>
      <pc:sldChg chg="addSp delSp modSp add del mod">
        <pc:chgData name="Ruben Schols" userId="683ddc9d-10e8-4c05-8327-27ec3c42a542" providerId="ADAL" clId="{DE84A74D-01EA-4CDF-931B-C9B950E0E669}" dt="2022-12-01T16:25:53.883" v="5352" actId="47"/>
        <pc:sldMkLst>
          <pc:docMk/>
          <pc:sldMk cId="515719992" sldId="318"/>
        </pc:sldMkLst>
        <pc:graphicFrameChg chg="add mod">
          <ac:chgData name="Ruben Schols" userId="683ddc9d-10e8-4c05-8327-27ec3c42a542" providerId="ADAL" clId="{DE84A74D-01EA-4CDF-931B-C9B950E0E669}" dt="2022-12-01T16:25:43.268" v="5348" actId="1076"/>
          <ac:graphicFrameMkLst>
            <pc:docMk/>
            <pc:sldMk cId="515719992" sldId="318"/>
            <ac:graphicFrameMk id="2" creationId="{7B8B15B5-E7BD-2840-C6D8-EE0859D86D27}"/>
          </ac:graphicFrameMkLst>
        </pc:graphicFrameChg>
        <pc:graphicFrameChg chg="del">
          <ac:chgData name="Ruben Schols" userId="683ddc9d-10e8-4c05-8327-27ec3c42a542" providerId="ADAL" clId="{DE84A74D-01EA-4CDF-931B-C9B950E0E669}" dt="2022-12-01T16:24:45.253" v="5345" actId="478"/>
          <ac:graphicFrameMkLst>
            <pc:docMk/>
            <pc:sldMk cId="515719992" sldId="318"/>
            <ac:graphicFrameMk id="7" creationId="{468AF985-FF78-E93D-0A96-C1C9C035BD6F}"/>
          </ac:graphicFrameMkLst>
        </pc:graphicFrameChg>
        <pc:graphicFrameChg chg="del">
          <ac:chgData name="Ruben Schols" userId="683ddc9d-10e8-4c05-8327-27ec3c42a542" providerId="ADAL" clId="{DE84A74D-01EA-4CDF-931B-C9B950E0E669}" dt="2022-12-01T16:24:45.253" v="5345" actId="478"/>
          <ac:graphicFrameMkLst>
            <pc:docMk/>
            <pc:sldMk cId="515719992" sldId="318"/>
            <ac:graphicFrameMk id="8" creationId="{77464D22-8D09-084D-D4C9-E3D873097619}"/>
          </ac:graphicFrameMkLst>
        </pc:graphicFrameChg>
        <pc:graphicFrameChg chg="add mod">
          <ac:chgData name="Ruben Schols" userId="683ddc9d-10e8-4c05-8327-27ec3c42a542" providerId="ADAL" clId="{DE84A74D-01EA-4CDF-931B-C9B950E0E669}" dt="2022-12-01T16:25:51.788" v="5351" actId="1076"/>
          <ac:graphicFrameMkLst>
            <pc:docMk/>
            <pc:sldMk cId="515719992" sldId="318"/>
            <ac:graphicFrameMk id="9" creationId="{8E0AB3B6-BF63-2D52-26A3-BEB61EB27B2D}"/>
          </ac:graphicFrameMkLst>
        </pc:graphicFrameChg>
      </pc:sldChg>
      <pc:sldChg chg="addSp delSp modSp add mod modAnim">
        <pc:chgData name="Ruben Schols" userId="683ddc9d-10e8-4c05-8327-27ec3c42a542" providerId="ADAL" clId="{DE84A74D-01EA-4CDF-931B-C9B950E0E669}" dt="2022-12-04T11:12:42.289" v="5445"/>
        <pc:sldMkLst>
          <pc:docMk/>
          <pc:sldMk cId="1508899059" sldId="318"/>
        </pc:sldMkLst>
        <pc:spChg chg="del mod">
          <ac:chgData name="Ruben Schols" userId="683ddc9d-10e8-4c05-8327-27ec3c42a542" providerId="ADAL" clId="{DE84A74D-01EA-4CDF-931B-C9B950E0E669}" dt="2022-12-04T11:03:10.555" v="5396" actId="478"/>
          <ac:spMkLst>
            <pc:docMk/>
            <pc:sldMk cId="1508899059" sldId="318"/>
            <ac:spMk id="3" creationId="{8C8DD9D6-A297-1E08-F2CA-5FF93B60E964}"/>
          </ac:spMkLst>
        </pc:spChg>
        <pc:picChg chg="mod">
          <ac:chgData name="Ruben Schols" userId="683ddc9d-10e8-4c05-8327-27ec3c42a542" providerId="ADAL" clId="{DE84A74D-01EA-4CDF-931B-C9B950E0E669}" dt="2022-12-04T11:11:58.917" v="5436" actId="1076"/>
          <ac:picMkLst>
            <pc:docMk/>
            <pc:sldMk cId="1508899059" sldId="318"/>
            <ac:picMk id="4" creationId="{B1976FB3-C93F-2178-020A-B97B80659E74}"/>
          </ac:picMkLst>
        </pc:picChg>
        <pc:picChg chg="del">
          <ac:chgData name="Ruben Schols" userId="683ddc9d-10e8-4c05-8327-27ec3c42a542" providerId="ADAL" clId="{DE84A74D-01EA-4CDF-931B-C9B950E0E669}" dt="2022-12-04T11:02:21.291" v="5393" actId="478"/>
          <ac:picMkLst>
            <pc:docMk/>
            <pc:sldMk cId="1508899059" sldId="318"/>
            <ac:picMk id="7" creationId="{258C6216-4BE5-16C5-70CA-4624E84705E6}"/>
          </ac:picMkLst>
        </pc:picChg>
        <pc:picChg chg="mod">
          <ac:chgData name="Ruben Schols" userId="683ddc9d-10e8-4c05-8327-27ec3c42a542" providerId="ADAL" clId="{DE84A74D-01EA-4CDF-931B-C9B950E0E669}" dt="2022-12-04T11:11:56.559" v="5434" actId="1076"/>
          <ac:picMkLst>
            <pc:docMk/>
            <pc:sldMk cId="1508899059" sldId="318"/>
            <ac:picMk id="9" creationId="{2100B88A-5F56-A266-7719-6C20CECB4095}"/>
          </ac:picMkLst>
        </pc:picChg>
        <pc:picChg chg="mod">
          <ac:chgData name="Ruben Schols" userId="683ddc9d-10e8-4c05-8327-27ec3c42a542" providerId="ADAL" clId="{DE84A74D-01EA-4CDF-931B-C9B950E0E669}" dt="2022-12-04T11:11:56.559" v="5434" actId="1076"/>
          <ac:picMkLst>
            <pc:docMk/>
            <pc:sldMk cId="1508899059" sldId="318"/>
            <ac:picMk id="10" creationId="{570C285C-005C-145C-7DD3-C21908B8F2A8}"/>
          </ac:picMkLst>
        </pc:picChg>
        <pc:picChg chg="add mod">
          <ac:chgData name="Ruben Schols" userId="683ddc9d-10e8-4c05-8327-27ec3c42a542" providerId="ADAL" clId="{DE84A74D-01EA-4CDF-931B-C9B950E0E669}" dt="2022-12-04T11:05:48.220" v="5422" actId="1076"/>
          <ac:picMkLst>
            <pc:docMk/>
            <pc:sldMk cId="1508899059" sldId="318"/>
            <ac:picMk id="12" creationId="{ABD64FEE-6FAB-0FD8-E544-05A3947F26CD}"/>
          </ac:picMkLst>
        </pc:picChg>
        <pc:picChg chg="add mod">
          <ac:chgData name="Ruben Schols" userId="683ddc9d-10e8-4c05-8327-27ec3c42a542" providerId="ADAL" clId="{DE84A74D-01EA-4CDF-931B-C9B950E0E669}" dt="2022-12-04T11:11:44.938" v="5432" actId="1076"/>
          <ac:picMkLst>
            <pc:docMk/>
            <pc:sldMk cId="1508899059" sldId="318"/>
            <ac:picMk id="14" creationId="{F3EE77A6-C963-C46E-BD48-F87F54FA9BBA}"/>
          </ac:picMkLst>
        </pc:picChg>
        <pc:picChg chg="add mod">
          <ac:chgData name="Ruben Schols" userId="683ddc9d-10e8-4c05-8327-27ec3c42a542" providerId="ADAL" clId="{DE84A74D-01EA-4CDF-931B-C9B950E0E669}" dt="2022-12-04T11:12:06.962" v="5441" actId="1076"/>
          <ac:picMkLst>
            <pc:docMk/>
            <pc:sldMk cId="1508899059" sldId="318"/>
            <ac:picMk id="16" creationId="{B97418A4-A75C-10A8-BA5F-7C0C0FA38545}"/>
          </ac:picMkLst>
        </pc:picChg>
        <pc:picChg chg="mod">
          <ac:chgData name="Ruben Schols" userId="683ddc9d-10e8-4c05-8327-27ec3c42a542" providerId="ADAL" clId="{DE84A74D-01EA-4CDF-931B-C9B950E0E669}" dt="2022-12-04T11:11:44.938" v="5432" actId="1076"/>
          <ac:picMkLst>
            <pc:docMk/>
            <pc:sldMk cId="1508899059" sldId="318"/>
            <ac:picMk id="1026" creationId="{AD5CCCE6-C29C-216D-CF94-C70022A288E4}"/>
          </ac:picMkLst>
        </pc:picChg>
        <pc:picChg chg="add del mod">
          <ac:chgData name="Ruben Schols" userId="683ddc9d-10e8-4c05-8327-27ec3c42a542" providerId="ADAL" clId="{DE84A74D-01EA-4CDF-931B-C9B950E0E669}" dt="2022-12-04T11:00:56.433" v="5382" actId="21"/>
          <ac:picMkLst>
            <pc:docMk/>
            <pc:sldMk cId="1508899059" sldId="318"/>
            <ac:picMk id="2050" creationId="{7452E48D-2E2B-6523-3864-70F5D0BB3B4D}"/>
          </ac:picMkLst>
        </pc:picChg>
        <pc:picChg chg="add mod">
          <ac:chgData name="Ruben Schols" userId="683ddc9d-10e8-4c05-8327-27ec3c42a542" providerId="ADAL" clId="{DE84A74D-01EA-4CDF-931B-C9B950E0E669}" dt="2022-12-04T11:11:40.771" v="5431" actId="1076"/>
          <ac:picMkLst>
            <pc:docMk/>
            <pc:sldMk cId="1508899059" sldId="318"/>
            <ac:picMk id="2052" creationId="{A26C53BA-78BD-38F0-FBBA-A0BE02FD524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D5FAA7-C992-4B70-9BF3-774EC86364D9}" type="datetimeFigureOut">
              <a:rPr lang="en-BE" smtClean="0"/>
              <a:t>12/05/2022</a:t>
            </a:fld>
            <a:endParaRPr lang="en-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6ED49A-C603-4651-B7A0-44578C8C86E8}" type="slidenum">
              <a:rPr lang="en-BE" smtClean="0"/>
              <a:t>‹#›</a:t>
            </a:fld>
            <a:endParaRPr lang="en-BE"/>
          </a:p>
        </p:txBody>
      </p:sp>
    </p:spTree>
    <p:extLst>
      <p:ext uri="{BB962C8B-B14F-4D97-AF65-F5344CB8AC3E}">
        <p14:creationId xmlns:p14="http://schemas.microsoft.com/office/powerpoint/2010/main" val="3870740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an example most of you know. So we have two mice in the lab, one obese one and one normal one. When we transplant the microbiome of the obese mouse to a normal mouse, the normal mouse becomes obese. </a:t>
            </a:r>
          </a:p>
        </p:txBody>
      </p:sp>
      <p:sp>
        <p:nvSpPr>
          <p:cNvPr id="4" name="Slide Number Placeholder 3"/>
          <p:cNvSpPr>
            <a:spLocks noGrp="1"/>
          </p:cNvSpPr>
          <p:nvPr>
            <p:ph type="sldNum" sz="quarter" idx="5"/>
          </p:nvPr>
        </p:nvSpPr>
        <p:spPr/>
        <p:txBody>
          <a:bodyPr/>
          <a:lstStyle/>
          <a:p>
            <a:fld id="{6F6ED49A-C603-4651-B7A0-44578C8C86E8}" type="slidenum">
              <a:rPr lang="en-BE" smtClean="0"/>
              <a:t>1</a:t>
            </a:fld>
            <a:endParaRPr lang="en-BE"/>
          </a:p>
        </p:txBody>
      </p:sp>
    </p:spTree>
    <p:extLst>
      <p:ext uri="{BB962C8B-B14F-4D97-AF65-F5344CB8AC3E}">
        <p14:creationId xmlns:p14="http://schemas.microsoft.com/office/powerpoint/2010/main" val="1063738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6ED49A-C603-4651-B7A0-44578C8C86E8}" type="slidenum">
              <a:rPr lang="en-BE" smtClean="0"/>
              <a:t>12</a:t>
            </a:fld>
            <a:endParaRPr lang="en-BE"/>
          </a:p>
        </p:txBody>
      </p:sp>
    </p:spTree>
    <p:extLst>
      <p:ext uri="{BB962C8B-B14F-4D97-AF65-F5344CB8AC3E}">
        <p14:creationId xmlns:p14="http://schemas.microsoft.com/office/powerpoint/2010/main" val="349669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excluding snails dead at d0 while removing those still in the egg at the end</a:t>
            </a:r>
          </a:p>
          <a:p>
            <a:endParaRPr lang="en-US" dirty="0"/>
          </a:p>
        </p:txBody>
      </p:sp>
      <p:sp>
        <p:nvSpPr>
          <p:cNvPr id="4" name="Slide Number Placeholder 3"/>
          <p:cNvSpPr>
            <a:spLocks noGrp="1"/>
          </p:cNvSpPr>
          <p:nvPr>
            <p:ph type="sldNum" sz="quarter" idx="5"/>
          </p:nvPr>
        </p:nvSpPr>
        <p:spPr/>
        <p:txBody>
          <a:bodyPr/>
          <a:lstStyle/>
          <a:p>
            <a:fld id="{2AE65D06-18F9-4DE0-90A2-D47A176084A2}" type="slidenum">
              <a:rPr lang="en-US" smtClean="0"/>
              <a:t>16</a:t>
            </a:fld>
            <a:endParaRPr lang="en-US"/>
          </a:p>
        </p:txBody>
      </p:sp>
    </p:spTree>
    <p:extLst>
      <p:ext uri="{BB962C8B-B14F-4D97-AF65-F5344CB8AC3E}">
        <p14:creationId xmlns:p14="http://schemas.microsoft.com/office/powerpoint/2010/main" val="37696083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excluding snails dead at d0 while removing those still in the egg at the end</a:t>
            </a:r>
          </a:p>
          <a:p>
            <a:endParaRPr lang="en-US" dirty="0"/>
          </a:p>
        </p:txBody>
      </p:sp>
      <p:sp>
        <p:nvSpPr>
          <p:cNvPr id="4" name="Slide Number Placeholder 3"/>
          <p:cNvSpPr>
            <a:spLocks noGrp="1"/>
          </p:cNvSpPr>
          <p:nvPr>
            <p:ph type="sldNum" sz="quarter" idx="5"/>
          </p:nvPr>
        </p:nvSpPr>
        <p:spPr/>
        <p:txBody>
          <a:bodyPr/>
          <a:lstStyle/>
          <a:p>
            <a:fld id="{2AE65D06-18F9-4DE0-90A2-D47A176084A2}" type="slidenum">
              <a:rPr lang="en-US" smtClean="0"/>
              <a:t>17</a:t>
            </a:fld>
            <a:endParaRPr lang="en-US"/>
          </a:p>
        </p:txBody>
      </p:sp>
    </p:spTree>
    <p:extLst>
      <p:ext uri="{BB962C8B-B14F-4D97-AF65-F5344CB8AC3E}">
        <p14:creationId xmlns:p14="http://schemas.microsoft.com/office/powerpoint/2010/main" val="38150428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core taxa might be crucial for snail survival since they make up the majority of the microbiota even with different donor microbiomes. The fact that they do not show  up in the negative samples shows that they cannot have been transferred vertically.</a:t>
            </a:r>
          </a:p>
          <a:p>
            <a:endParaRPr lang="en-US" dirty="0"/>
          </a:p>
          <a:p>
            <a:r>
              <a:rPr lang="en-US" dirty="0"/>
              <a:t>(0.01 &amp; 0.95):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(0.01 &amp; 0.85):</a:t>
            </a:r>
          </a:p>
          <a:p>
            <a:endParaRPr lang="en-US" dirty="0"/>
          </a:p>
          <a:p>
            <a:r>
              <a:rPr lang="en-US" sz="1800" b="0" i="0" u="none" strike="noStrike" dirty="0" err="1">
                <a:solidFill>
                  <a:srgbClr val="000000"/>
                </a:solidFill>
                <a:effectLst/>
                <a:latin typeface="Calibri" panose="020F0502020204030204" pitchFamily="34" charset="0"/>
              </a:rPr>
              <a:t>Flavobacteriaceae</a:t>
            </a:r>
            <a:r>
              <a:rPr lang="en-US" dirty="0"/>
              <a:t> </a:t>
            </a:r>
          </a:p>
          <a:p>
            <a:r>
              <a:rPr lang="en-US" sz="1800" b="0" i="0" u="none" strike="noStrike" dirty="0" err="1">
                <a:solidFill>
                  <a:srgbClr val="000000"/>
                </a:solidFill>
                <a:effectLst/>
                <a:latin typeface="Calibri" panose="020F0502020204030204" pitchFamily="34" charset="0"/>
              </a:rPr>
              <a:t>Comamonadaceae</a:t>
            </a:r>
            <a:r>
              <a:rPr lang="en-US" dirty="0"/>
              <a:t> </a:t>
            </a:r>
          </a:p>
          <a:p>
            <a:r>
              <a:rPr lang="en-US" sz="1800" b="0" i="0" u="none" strike="noStrike" dirty="0">
                <a:solidFill>
                  <a:srgbClr val="000000"/>
                </a:solidFill>
                <a:effectLst/>
                <a:latin typeface="Calibri" panose="020F0502020204030204" pitchFamily="34" charset="0"/>
              </a:rPr>
              <a:t>Pseudomonadaceae</a:t>
            </a:r>
            <a:r>
              <a:rPr lang="en-US" dirty="0"/>
              <a:t> </a:t>
            </a:r>
          </a:p>
          <a:p>
            <a:endParaRPr lang="en-US" dirty="0"/>
          </a:p>
          <a:p>
            <a:r>
              <a:rPr lang="en-US" dirty="0"/>
              <a:t>Family </a:t>
            </a:r>
            <a:r>
              <a:rPr lang="en-US" dirty="0" err="1"/>
              <a:t>Pirellulaceae</a:t>
            </a:r>
            <a:r>
              <a:rPr lang="en-US" dirty="0"/>
              <a:t> </a:t>
            </a:r>
          </a:p>
          <a:p>
            <a:r>
              <a:rPr lang="en-US" dirty="0"/>
              <a:t>Only one sample had 1% de rest had 10% or more.</a:t>
            </a:r>
          </a:p>
          <a:p>
            <a:r>
              <a:rPr lang="en-US" b="0" i="0" dirty="0">
                <a:solidFill>
                  <a:srgbClr val="111111"/>
                </a:solidFill>
                <a:effectLst/>
                <a:latin typeface="Inter Var"/>
              </a:rPr>
              <a:t>Planctomycetes of the family </a:t>
            </a:r>
            <a:r>
              <a:rPr lang="en-US" b="0" i="0" dirty="0" err="1">
                <a:solidFill>
                  <a:srgbClr val="111111"/>
                </a:solidFill>
                <a:effectLst/>
                <a:latin typeface="Inter Var"/>
              </a:rPr>
              <a:t>Pirellulaceae</a:t>
            </a:r>
            <a:r>
              <a:rPr lang="en-US" b="0" i="0" dirty="0">
                <a:solidFill>
                  <a:srgbClr val="111111"/>
                </a:solidFill>
                <a:effectLst/>
                <a:latin typeface="Inter Var"/>
              </a:rPr>
              <a:t> are commonly addressed as budding aquatic bacteria with a complex lifestyle. </a:t>
            </a:r>
            <a:endParaRPr lang="en-US" dirty="0"/>
          </a:p>
        </p:txBody>
      </p:sp>
      <p:sp>
        <p:nvSpPr>
          <p:cNvPr id="4" name="Slide Number Placeholder 3"/>
          <p:cNvSpPr>
            <a:spLocks noGrp="1"/>
          </p:cNvSpPr>
          <p:nvPr>
            <p:ph type="sldNum" sz="quarter" idx="5"/>
          </p:nvPr>
        </p:nvSpPr>
        <p:spPr/>
        <p:txBody>
          <a:bodyPr/>
          <a:lstStyle/>
          <a:p>
            <a:fld id="{2AE65D06-18F9-4DE0-90A2-D47A176084A2}" type="slidenum">
              <a:rPr lang="en-US" smtClean="0"/>
              <a:t>19</a:t>
            </a:fld>
            <a:endParaRPr lang="en-US"/>
          </a:p>
        </p:txBody>
      </p:sp>
    </p:spTree>
    <p:extLst>
      <p:ext uri="{BB962C8B-B14F-4D97-AF65-F5344CB8AC3E}">
        <p14:creationId xmlns:p14="http://schemas.microsoft.com/office/powerpoint/2010/main" val="13045792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COME BACK TO THE OBESE SNAILS!!</a:t>
            </a:r>
          </a:p>
          <a:p>
            <a:r>
              <a:rPr lang="en-US" dirty="0"/>
              <a:t>Is the microbiome responsible for disease pattern in Senegal?</a:t>
            </a:r>
          </a:p>
          <a:p>
            <a:r>
              <a:rPr lang="en-US" dirty="0"/>
              <a:t>Will a transplant experiment show that it can protect snails?</a:t>
            </a:r>
          </a:p>
          <a:p>
            <a:endParaRPr lang="en-US" dirty="0"/>
          </a:p>
        </p:txBody>
      </p:sp>
      <p:sp>
        <p:nvSpPr>
          <p:cNvPr id="4" name="Slide Number Placeholder 3"/>
          <p:cNvSpPr>
            <a:spLocks noGrp="1"/>
          </p:cNvSpPr>
          <p:nvPr>
            <p:ph type="sldNum" sz="quarter" idx="5"/>
          </p:nvPr>
        </p:nvSpPr>
        <p:spPr/>
        <p:txBody>
          <a:bodyPr/>
          <a:lstStyle/>
          <a:p>
            <a:fld id="{6F6ED49A-C603-4651-B7A0-44578C8C86E8}" type="slidenum">
              <a:rPr lang="en-BE" smtClean="0"/>
              <a:t>20</a:t>
            </a:fld>
            <a:endParaRPr lang="en-BE"/>
          </a:p>
        </p:txBody>
      </p:sp>
    </p:spTree>
    <p:extLst>
      <p:ext uri="{BB962C8B-B14F-4D97-AF65-F5344CB8AC3E}">
        <p14:creationId xmlns:p14="http://schemas.microsoft.com/office/powerpoint/2010/main" val="24047238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Southgate 2000: </a:t>
            </a:r>
          </a:p>
          <a:p>
            <a:r>
              <a:rPr lang="en-US" dirty="0"/>
              <a:t>	TRU all across SRB not susceptible to S. </a:t>
            </a:r>
            <a:r>
              <a:rPr lang="en-US" dirty="0" err="1"/>
              <a:t>haem</a:t>
            </a:r>
            <a:r>
              <a:rPr lang="en-US" dirty="0"/>
              <a:t> from BGL (lower valley)</a:t>
            </a:r>
          </a:p>
          <a:p>
            <a:r>
              <a:rPr lang="en-US" dirty="0"/>
              <a:t>	TRU all across SRB susceptible to S. </a:t>
            </a:r>
            <a:r>
              <a:rPr lang="en-US" dirty="0" err="1"/>
              <a:t>haem</a:t>
            </a:r>
            <a:r>
              <a:rPr lang="en-US" dirty="0"/>
              <a:t> but just not from Senegal</a:t>
            </a:r>
          </a:p>
          <a:p>
            <a:endParaRPr lang="en-US" dirty="0"/>
          </a:p>
          <a:p>
            <a:r>
              <a:rPr lang="en-US" dirty="0"/>
              <a:t>Boon:</a:t>
            </a:r>
          </a:p>
          <a:p>
            <a:r>
              <a:rPr lang="en-US" dirty="0"/>
              <a:t>Suggest that the absence of BGL in the middle valley could be the driver of the lack of hybrids there. But Why is there then also few hybrids downstream?</a:t>
            </a:r>
          </a:p>
          <a:p>
            <a:endParaRPr lang="en-US" dirty="0"/>
          </a:p>
          <a:p>
            <a:r>
              <a:rPr lang="en-US" dirty="0"/>
              <a:t>Maes:</a:t>
            </a:r>
          </a:p>
          <a:p>
            <a:r>
              <a:rPr lang="en-US" dirty="0"/>
              <a:t>	DIAM, MBO, NDO  	Lower valley</a:t>
            </a:r>
          </a:p>
          <a:p>
            <a:r>
              <a:rPr lang="en-US" dirty="0"/>
              <a:t>	GUEC		Middle valley</a:t>
            </a:r>
          </a:p>
          <a:p>
            <a:r>
              <a:rPr lang="en-US" dirty="0"/>
              <a:t>Suggest that this might correlate to the lack of S. </a:t>
            </a:r>
            <a:r>
              <a:rPr lang="en-US" dirty="0" err="1"/>
              <a:t>haem</a:t>
            </a:r>
            <a:r>
              <a:rPr lang="en-US" dirty="0"/>
              <a:t> by B. truncatus in the lower valley.</a:t>
            </a:r>
          </a:p>
          <a:p>
            <a:endParaRPr lang="en-US" dirty="0"/>
          </a:p>
          <a:p>
            <a:r>
              <a:rPr lang="en-US" dirty="0"/>
              <a:t>S. </a:t>
            </a:r>
            <a:r>
              <a:rPr lang="en-US" dirty="0" err="1"/>
              <a:t>Haem</a:t>
            </a:r>
            <a:r>
              <a:rPr lang="en-US" dirty="0"/>
              <a:t> diversity super low. Contrasting the high diversity in S. mansoni, which allowed it to spread so quickly across the SRB</a:t>
            </a:r>
          </a:p>
        </p:txBody>
      </p:sp>
      <p:sp>
        <p:nvSpPr>
          <p:cNvPr id="4" name="Slide Number Placeholder 3"/>
          <p:cNvSpPr>
            <a:spLocks noGrp="1"/>
          </p:cNvSpPr>
          <p:nvPr>
            <p:ph type="sldNum" sz="quarter" idx="5"/>
          </p:nvPr>
        </p:nvSpPr>
        <p:spPr/>
        <p:txBody>
          <a:bodyPr/>
          <a:lstStyle/>
          <a:p>
            <a:fld id="{6F6ED49A-C603-4651-B7A0-44578C8C86E8}" type="slidenum">
              <a:rPr lang="en-BE" smtClean="0"/>
              <a:t>23</a:t>
            </a:fld>
            <a:endParaRPr lang="en-BE"/>
          </a:p>
        </p:txBody>
      </p:sp>
    </p:spTree>
    <p:extLst>
      <p:ext uri="{BB962C8B-B14F-4D97-AF65-F5344CB8AC3E}">
        <p14:creationId xmlns:p14="http://schemas.microsoft.com/office/powerpoint/2010/main" val="34372291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0347B4E7-56DF-46FF-A4EA-07C305613E18}" type="slidenum">
              <a:rPr lang="en-BE" smtClean="0"/>
              <a:t>25</a:t>
            </a:fld>
            <a:endParaRPr lang="en-BE"/>
          </a:p>
        </p:txBody>
      </p:sp>
    </p:spTree>
    <p:extLst>
      <p:ext uri="{BB962C8B-B14F-4D97-AF65-F5344CB8AC3E}">
        <p14:creationId xmlns:p14="http://schemas.microsoft.com/office/powerpoint/2010/main" val="31203462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0347B4E7-56DF-46FF-A4EA-07C305613E18}" type="slidenum">
              <a:rPr lang="en-BE" smtClean="0"/>
              <a:t>26</a:t>
            </a:fld>
            <a:endParaRPr lang="en-BE"/>
          </a:p>
        </p:txBody>
      </p:sp>
    </p:spTree>
    <p:extLst>
      <p:ext uri="{BB962C8B-B14F-4D97-AF65-F5344CB8AC3E}">
        <p14:creationId xmlns:p14="http://schemas.microsoft.com/office/powerpoint/2010/main" val="6253351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0347B4E7-56DF-46FF-A4EA-07C305613E18}" type="slidenum">
              <a:rPr lang="en-BE" smtClean="0"/>
              <a:t>27</a:t>
            </a:fld>
            <a:endParaRPr lang="en-BE"/>
          </a:p>
        </p:txBody>
      </p:sp>
    </p:spTree>
    <p:extLst>
      <p:ext uri="{BB962C8B-B14F-4D97-AF65-F5344CB8AC3E}">
        <p14:creationId xmlns:p14="http://schemas.microsoft.com/office/powerpoint/2010/main" val="6934533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47B4E7-56DF-46FF-A4EA-07C305613E18}" type="slidenum">
              <a:rPr lang="en-BE" smtClean="0"/>
              <a:t>28</a:t>
            </a:fld>
            <a:endParaRPr lang="en-BE"/>
          </a:p>
        </p:txBody>
      </p:sp>
    </p:spTree>
    <p:extLst>
      <p:ext uri="{BB962C8B-B14F-4D97-AF65-F5344CB8AC3E}">
        <p14:creationId xmlns:p14="http://schemas.microsoft.com/office/powerpoint/2010/main" val="1557468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Very simplified: In the </a:t>
            </a:r>
            <a:r>
              <a:rPr lang="en-US" dirty="0" err="1"/>
              <a:t>microResist</a:t>
            </a:r>
            <a:r>
              <a:rPr lang="en-US" dirty="0"/>
              <a:t> project we want to see if we can’t turn a normal snail to an “obese” version too by manipulating the microbiome?</a:t>
            </a:r>
          </a:p>
        </p:txBody>
      </p:sp>
      <p:sp>
        <p:nvSpPr>
          <p:cNvPr id="4" name="Slide Number Placeholder 3"/>
          <p:cNvSpPr>
            <a:spLocks noGrp="1"/>
          </p:cNvSpPr>
          <p:nvPr>
            <p:ph type="sldNum" sz="quarter" idx="5"/>
          </p:nvPr>
        </p:nvSpPr>
        <p:spPr/>
        <p:txBody>
          <a:bodyPr/>
          <a:lstStyle/>
          <a:p>
            <a:fld id="{6F6ED49A-C603-4651-B7A0-44578C8C86E8}" type="slidenum">
              <a:rPr lang="en-BE" smtClean="0"/>
              <a:t>2</a:t>
            </a:fld>
            <a:endParaRPr lang="en-BE"/>
          </a:p>
        </p:txBody>
      </p:sp>
    </p:spTree>
    <p:extLst>
      <p:ext uri="{BB962C8B-B14F-4D97-AF65-F5344CB8AC3E}">
        <p14:creationId xmlns:p14="http://schemas.microsoft.com/office/powerpoint/2010/main" val="4132160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54E32A-327F-AF4B-8E1F-209FBF93D26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1361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understand why we want to make these “obese” snails we’ll need a bit of background.</a:t>
            </a:r>
          </a:p>
          <a:p>
            <a:endParaRPr lang="en-US" dirty="0"/>
          </a:p>
        </p:txBody>
      </p:sp>
      <p:sp>
        <p:nvSpPr>
          <p:cNvPr id="4" name="Slide Number Placeholder 3"/>
          <p:cNvSpPr>
            <a:spLocks noGrp="1"/>
          </p:cNvSpPr>
          <p:nvPr>
            <p:ph type="sldNum" sz="quarter" idx="5"/>
          </p:nvPr>
        </p:nvSpPr>
        <p:spPr/>
        <p:txBody>
          <a:bodyPr/>
          <a:lstStyle/>
          <a:p>
            <a:fld id="{6F6ED49A-C603-4651-B7A0-44578C8C86E8}" type="slidenum">
              <a:rPr lang="en-BE" smtClean="0"/>
              <a:t>4</a:t>
            </a:fld>
            <a:endParaRPr lang="en-BE"/>
          </a:p>
        </p:txBody>
      </p:sp>
    </p:spTree>
    <p:extLst>
      <p:ext uri="{BB962C8B-B14F-4D97-AF65-F5344CB8AC3E}">
        <p14:creationId xmlns:p14="http://schemas.microsoft.com/office/powerpoint/2010/main" val="1210221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Now that you all have some more background knowledge, you can join me for sampling in Afrika. Imagine you are collecting snails in the field. You are out there in the blistering sun, gummy boots full of your own sweat, scooping for snails as if your life depended on it. It turns out that there is two snail species present. Besides a few external differences, They are quite closely related. How is it then that snail number 1 transmits a deadly human parasite, while snail number 2 is harmless and does whatever snails do best? Moreover, something crazy happens, If you would go and collect snails from that same waterbody a few miles upstream, you would be surprised to find out that the tables have turned. Now snail 2 transmits the deadly parasite while snail 1 became harmless. </a:t>
            </a:r>
          </a:p>
        </p:txBody>
      </p:sp>
      <p:sp>
        <p:nvSpPr>
          <p:cNvPr id="4" name="Slide Number Placeholder 3"/>
          <p:cNvSpPr>
            <a:spLocks noGrp="1"/>
          </p:cNvSpPr>
          <p:nvPr>
            <p:ph type="sldNum" sz="quarter" idx="5"/>
          </p:nvPr>
        </p:nvSpPr>
        <p:spPr/>
        <p:txBody>
          <a:bodyPr/>
          <a:lstStyle/>
          <a:p>
            <a:fld id="{FA80D793-96CF-45F5-84AC-D1B0547C207E}" type="slidenum">
              <a:rPr lang="en-US" smtClean="0"/>
              <a:t>7</a:t>
            </a:fld>
            <a:endParaRPr lang="en-US"/>
          </a:p>
        </p:txBody>
      </p:sp>
    </p:spTree>
    <p:extLst>
      <p:ext uri="{BB962C8B-B14F-4D97-AF65-F5344CB8AC3E}">
        <p14:creationId xmlns:p14="http://schemas.microsoft.com/office/powerpoint/2010/main" val="889764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what is happening in the Senegal River Basin! Snail number 1 is B. globosus, Snail number 2 is B. truncatus and the deadly disease I am speaking of is schistosomiasis.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why Senegal. To understand this, we need to know a bit more on the background of the region. Senegal is located in the </a:t>
            </a:r>
            <a:r>
              <a:rPr lang="en-US" dirty="0" err="1"/>
              <a:t>sahel</a:t>
            </a:r>
            <a:r>
              <a:rPr lang="en-US" dirty="0"/>
              <a:t> region, making it prone to droughts and famines. To ensure water availability </a:t>
            </a:r>
            <a:r>
              <a:rPr lang="en-US" dirty="0" err="1"/>
              <a:t>yearround</a:t>
            </a:r>
            <a:r>
              <a:rPr lang="en-US" dirty="0"/>
              <a:t> two dams were built. One of them being the Diama dam to limit salt water intrusion upstream completed in 1986. This looked like a </a:t>
            </a:r>
            <a:r>
              <a:rPr lang="en-US" dirty="0" err="1"/>
              <a:t>successstory</a:t>
            </a:r>
            <a:r>
              <a:rPr lang="en-US" dirty="0"/>
              <a:t> but then </a:t>
            </a:r>
            <a:r>
              <a:rPr lang="en-US" dirty="0" err="1"/>
              <a:t>schisto</a:t>
            </a:r>
            <a:r>
              <a:rPr lang="en-US" dirty="0"/>
              <a:t> came around and it became one of the worst </a:t>
            </a:r>
            <a:r>
              <a:rPr lang="en-US" dirty="0" err="1"/>
              <a:t>schisto</a:t>
            </a:r>
            <a:r>
              <a:rPr lang="en-US" dirty="0"/>
              <a:t> transmission foci to this 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why is one snail compatible the other not, and </a:t>
            </a:r>
            <a:r>
              <a:rPr lang="en-US" dirty="0" err="1"/>
              <a:t>hwy</a:t>
            </a:r>
            <a:r>
              <a:rPr lang="en-US" dirty="0"/>
              <a:t> does this change throughout the basin? Exposure experiments possibly indicate that snail and parasite genetics might play a role but results are still inconclusive. Perhaps the microbiome could offer a new perspective on this system.</a:t>
            </a:r>
          </a:p>
          <a:p>
            <a:endParaRPr lang="en-BE" dirty="0"/>
          </a:p>
        </p:txBody>
      </p:sp>
      <p:sp>
        <p:nvSpPr>
          <p:cNvPr id="4" name="Slide Number Placeholder 3"/>
          <p:cNvSpPr>
            <a:spLocks noGrp="1"/>
          </p:cNvSpPr>
          <p:nvPr>
            <p:ph type="sldNum" sz="quarter" idx="5"/>
          </p:nvPr>
        </p:nvSpPr>
        <p:spPr/>
        <p:txBody>
          <a:bodyPr/>
          <a:lstStyle/>
          <a:p>
            <a:fld id="{6F6ED49A-C603-4651-B7A0-44578C8C86E8}" type="slidenum">
              <a:rPr lang="en-BE" smtClean="0"/>
              <a:t>8</a:t>
            </a:fld>
            <a:endParaRPr lang="en-BE"/>
          </a:p>
        </p:txBody>
      </p:sp>
    </p:spTree>
    <p:extLst>
      <p:ext uri="{BB962C8B-B14F-4D97-AF65-F5344CB8AC3E}">
        <p14:creationId xmlns:p14="http://schemas.microsoft.com/office/powerpoint/2010/main" val="1122327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6F6ED49A-C603-4651-B7A0-44578C8C86E8}" type="slidenum">
              <a:rPr lang="en-BE" smtClean="0"/>
              <a:t>9</a:t>
            </a:fld>
            <a:endParaRPr lang="en-BE"/>
          </a:p>
        </p:txBody>
      </p:sp>
    </p:spTree>
    <p:extLst>
      <p:ext uri="{BB962C8B-B14F-4D97-AF65-F5344CB8AC3E}">
        <p14:creationId xmlns:p14="http://schemas.microsoft.com/office/powerpoint/2010/main" val="2249634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RDA analyses shows us that the microbiome differs between the middle and lower valley while also showing the difference between the two species. This could have profound implications for disease transmission across the SRB. Interestingly, the analysis can also be used in the opposite direction. Instead of using the metadata we have to better understand the microbiome patterns, it helps detect erroneous species identifications in the snail samples. There is a circle in the middle of BGL and a square n the middle of TRU. We also see an orange circle in the middle of the blue. This triggered me to go and have a look again at the snail pictures and behold, the RDA-plot was actually correct and thus helped with the species ID.</a:t>
            </a:r>
          </a:p>
        </p:txBody>
      </p:sp>
      <p:sp>
        <p:nvSpPr>
          <p:cNvPr id="4" name="Slide Number Placeholder 3"/>
          <p:cNvSpPr>
            <a:spLocks noGrp="1"/>
          </p:cNvSpPr>
          <p:nvPr>
            <p:ph type="sldNum" sz="quarter" idx="5"/>
          </p:nvPr>
        </p:nvSpPr>
        <p:spPr/>
        <p:txBody>
          <a:bodyPr/>
          <a:lstStyle/>
          <a:p>
            <a:fld id="{FA80D793-96CF-45F5-84AC-D1B0547C207E}" type="slidenum">
              <a:rPr lang="en-US" smtClean="0"/>
              <a:t>10</a:t>
            </a:fld>
            <a:endParaRPr lang="en-US"/>
          </a:p>
        </p:txBody>
      </p:sp>
    </p:spTree>
    <p:extLst>
      <p:ext uri="{BB962C8B-B14F-4D97-AF65-F5344CB8AC3E}">
        <p14:creationId xmlns:p14="http://schemas.microsoft.com/office/powerpoint/2010/main" val="26541868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could this happen? </a:t>
            </a:r>
            <a:r>
              <a:rPr lang="en-US" dirty="0" err="1"/>
              <a:t>Masterstudents</a:t>
            </a:r>
            <a:r>
              <a:rPr lang="en-US" dirty="0"/>
              <a:t> were trained for snail species ID on a training set based on morphology but it is not always easy to differentiate the two species in Senegal. Hence, the potential for errors and the need for DNA-barcoding to ascertain species ID.</a:t>
            </a:r>
          </a:p>
          <a:p>
            <a:r>
              <a:rPr lang="en-US" dirty="0"/>
              <a:t>The wrongly placed site in the RDA plot is not easily solvable and most probably is true variation.</a:t>
            </a:r>
          </a:p>
          <a:p>
            <a:endParaRPr lang="en-US" dirty="0"/>
          </a:p>
          <a:p>
            <a:r>
              <a:rPr lang="en-US" dirty="0"/>
              <a:t>Including the infection YES/NO is not enough, it only provides 0.5% extra information to the model. But when looking at </a:t>
            </a:r>
            <a:r>
              <a:rPr lang="en-US" dirty="0" err="1"/>
              <a:t>schisto</a:t>
            </a:r>
            <a:r>
              <a:rPr lang="en-US" dirty="0"/>
              <a:t>/</a:t>
            </a:r>
            <a:r>
              <a:rPr lang="en-US" dirty="0" err="1"/>
              <a:t>trem</a:t>
            </a:r>
            <a:r>
              <a:rPr lang="en-US" dirty="0"/>
              <a:t>/non information becomes significant!. So with the HTAS approach we might get to a meaningful level of explanation in the model because the different </a:t>
            </a:r>
            <a:r>
              <a:rPr lang="en-US" dirty="0" err="1"/>
              <a:t>schisto</a:t>
            </a:r>
            <a:r>
              <a:rPr lang="en-US" dirty="0"/>
              <a:t> and </a:t>
            </a:r>
            <a:r>
              <a:rPr lang="en-US" dirty="0" err="1"/>
              <a:t>trem</a:t>
            </a:r>
            <a:r>
              <a:rPr lang="en-US" dirty="0"/>
              <a:t> species will be resolved as well as the single and co infections.</a:t>
            </a:r>
          </a:p>
        </p:txBody>
      </p:sp>
      <p:sp>
        <p:nvSpPr>
          <p:cNvPr id="4" name="Slide Number Placeholder 3"/>
          <p:cNvSpPr>
            <a:spLocks noGrp="1"/>
          </p:cNvSpPr>
          <p:nvPr>
            <p:ph type="sldNum" sz="quarter" idx="5"/>
          </p:nvPr>
        </p:nvSpPr>
        <p:spPr/>
        <p:txBody>
          <a:bodyPr/>
          <a:lstStyle/>
          <a:p>
            <a:fld id="{2AE65D06-18F9-4DE0-90A2-D47A176084A2}" type="slidenum">
              <a:rPr lang="en-US" smtClean="0"/>
              <a:t>11</a:t>
            </a:fld>
            <a:endParaRPr lang="en-US"/>
          </a:p>
        </p:txBody>
      </p:sp>
    </p:spTree>
    <p:extLst>
      <p:ext uri="{BB962C8B-B14F-4D97-AF65-F5344CB8AC3E}">
        <p14:creationId xmlns:p14="http://schemas.microsoft.com/office/powerpoint/2010/main" val="10382556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7" name="Rechthoek 6"/>
          <p:cNvSpPr/>
          <p:nvPr userDrawn="1"/>
        </p:nvSpPr>
        <p:spPr>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10" name="Rechthoek 9"/>
          <p:cNvSpPr/>
          <p:nvPr userDrawn="1"/>
        </p:nvSpPr>
        <p:spPr>
          <a:xfrm>
            <a:off x="0" y="648000"/>
            <a:ext cx="12193200" cy="621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8" name="Rechthoek 7"/>
          <p:cNvSpPr/>
          <p:nvPr userDrawn="1"/>
        </p:nvSpPr>
        <p:spPr>
          <a:xfrm>
            <a:off x="0" y="647998"/>
            <a:ext cx="12193200" cy="4456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2" name="Titel 1"/>
          <p:cNvSpPr>
            <a:spLocks noGrp="1"/>
          </p:cNvSpPr>
          <p:nvPr>
            <p:ph type="ctrTitle"/>
          </p:nvPr>
        </p:nvSpPr>
        <p:spPr>
          <a:xfrm>
            <a:off x="575999" y="1080000"/>
            <a:ext cx="6096524" cy="4024798"/>
          </a:xfrm>
        </p:spPr>
        <p:txBody>
          <a:bodyPr anchor="ctr" anchorCtr="0">
            <a:normAutofit/>
          </a:bodyPr>
          <a:lstStyle>
            <a:lvl1pPr algn="l">
              <a:defRPr sz="4000" baseline="0">
                <a:solidFill>
                  <a:schemeClr val="bg1"/>
                </a:solidFill>
              </a:defRPr>
            </a:lvl1pPr>
          </a:lstStyle>
          <a:p>
            <a:r>
              <a:rPr lang="en-US" dirty="0"/>
              <a:t>Click to edit Master title style</a:t>
            </a:r>
            <a:endParaRPr lang="nl-NL" dirty="0"/>
          </a:p>
        </p:txBody>
      </p:sp>
      <p:sp>
        <p:nvSpPr>
          <p:cNvPr id="3" name="Ondertitel 2"/>
          <p:cNvSpPr>
            <a:spLocks noGrp="1"/>
          </p:cNvSpPr>
          <p:nvPr>
            <p:ph type="subTitle" idx="1"/>
          </p:nvPr>
        </p:nvSpPr>
        <p:spPr>
          <a:xfrm>
            <a:off x="575999" y="5392801"/>
            <a:ext cx="6096524" cy="730188"/>
          </a:xfrm>
        </p:spPr>
        <p:txBody>
          <a:bodyPr lIns="0" tIns="0" rIns="0" bIns="0"/>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nl-NL" dirty="0"/>
          </a:p>
        </p:txBody>
      </p:sp>
      <p:sp>
        <p:nvSpPr>
          <p:cNvPr id="5" name="Picture Placeholder 4"/>
          <p:cNvSpPr>
            <a:spLocks noGrp="1"/>
          </p:cNvSpPr>
          <p:nvPr>
            <p:ph type="pic" sz="quarter" idx="10"/>
          </p:nvPr>
        </p:nvSpPr>
        <p:spPr>
          <a:xfrm>
            <a:off x="7248525" y="1654175"/>
            <a:ext cx="4368673" cy="4468813"/>
          </a:xfrm>
        </p:spPr>
        <p:txBody>
          <a:bodyPr/>
          <a:lstStyle/>
          <a:p>
            <a:r>
              <a:rPr lang="en-US"/>
              <a:t>Click icon to add picture</a:t>
            </a:r>
            <a:endParaRPr lang="nl-NL"/>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0000" y="358357"/>
            <a:ext cx="3471771" cy="723286"/>
          </a:xfrm>
          <a:prstGeom prst="rect">
            <a:avLst/>
          </a:prstGeom>
        </p:spPr>
      </p:pic>
    </p:spTree>
    <p:extLst>
      <p:ext uri="{BB962C8B-B14F-4D97-AF65-F5344CB8AC3E}">
        <p14:creationId xmlns:p14="http://schemas.microsoft.com/office/powerpoint/2010/main" val="2263542169"/>
      </p:ext>
    </p:extLst>
  </p:cSld>
  <p:clrMapOvr>
    <a:masterClrMapping/>
  </p:clrMapOvr>
  <p:extLst>
    <p:ext uri="{DCECCB84-F9BA-43D5-87BE-67443E8EF086}">
      <p15:sldGuideLst xmlns:p15="http://schemas.microsoft.com/office/powerpoint/2012/main">
        <p15:guide id="1" orient="horz" pos="1026">
          <p15:clr>
            <a:srgbClr val="FBAE40"/>
          </p15:clr>
        </p15:guide>
        <p15:guide id="2" pos="4203">
          <p15:clr>
            <a:srgbClr val="FBAE40"/>
          </p15:clr>
        </p15:guide>
        <p15:guide id="3" orient="horz" pos="397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46D05-7942-4995-7F1D-871A9E7B49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11D2F1-8A95-BE7D-0A46-4C7511FB35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1C064C-C703-C005-0A34-6F99CB50DFB3}"/>
              </a:ext>
            </a:extLst>
          </p:cNvPr>
          <p:cNvSpPr>
            <a:spLocks noGrp="1"/>
          </p:cNvSpPr>
          <p:nvPr>
            <p:ph type="dt" sz="half" idx="10"/>
          </p:nvPr>
        </p:nvSpPr>
        <p:spPr/>
        <p:txBody>
          <a:bodyPr/>
          <a:lstStyle/>
          <a:p>
            <a:fld id="{ED745BA5-55DA-4625-A7D5-51FEAC623447}" type="datetimeFigureOut">
              <a:rPr lang="en-US" smtClean="0"/>
              <a:t>05-Dec-22</a:t>
            </a:fld>
            <a:endParaRPr lang="en-US"/>
          </a:p>
        </p:txBody>
      </p:sp>
      <p:sp>
        <p:nvSpPr>
          <p:cNvPr id="5" name="Footer Placeholder 4">
            <a:extLst>
              <a:ext uri="{FF2B5EF4-FFF2-40B4-BE49-F238E27FC236}">
                <a16:creationId xmlns:a16="http://schemas.microsoft.com/office/drawing/2014/main" id="{01062337-7C35-5AA5-27E4-C6E351413B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1A68A7-2465-424B-7BD9-7054EB7ECA86}"/>
              </a:ext>
            </a:extLst>
          </p:cNvPr>
          <p:cNvSpPr>
            <a:spLocks noGrp="1"/>
          </p:cNvSpPr>
          <p:nvPr>
            <p:ph type="sldNum" sz="quarter" idx="12"/>
          </p:nvPr>
        </p:nvSpPr>
        <p:spPr/>
        <p:txBody>
          <a:bodyPr/>
          <a:lstStyle/>
          <a:p>
            <a:fld id="{A484FD8D-E315-43E8-80B1-8E9324B21827}" type="slidenum">
              <a:rPr lang="en-US" smtClean="0"/>
              <a:t>‹#›</a:t>
            </a:fld>
            <a:endParaRPr lang="en-US"/>
          </a:p>
        </p:txBody>
      </p:sp>
    </p:spTree>
    <p:extLst>
      <p:ext uri="{BB962C8B-B14F-4D97-AF65-F5344CB8AC3E}">
        <p14:creationId xmlns:p14="http://schemas.microsoft.com/office/powerpoint/2010/main" val="839472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B1E6D-39AA-2CE1-316F-CEB20C10F7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BE"/>
          </a:p>
        </p:txBody>
      </p:sp>
      <p:sp>
        <p:nvSpPr>
          <p:cNvPr id="3" name="Subtitle 2">
            <a:extLst>
              <a:ext uri="{FF2B5EF4-FFF2-40B4-BE49-F238E27FC236}">
                <a16:creationId xmlns:a16="http://schemas.microsoft.com/office/drawing/2014/main" id="{B71AEDFB-0B80-2E51-C10B-67D883B80D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BE"/>
          </a:p>
        </p:txBody>
      </p:sp>
      <p:sp>
        <p:nvSpPr>
          <p:cNvPr id="4" name="Date Placeholder 3">
            <a:extLst>
              <a:ext uri="{FF2B5EF4-FFF2-40B4-BE49-F238E27FC236}">
                <a16:creationId xmlns:a16="http://schemas.microsoft.com/office/drawing/2014/main" id="{BEDB2E89-BB51-B878-4C80-F24B7491E099}"/>
              </a:ext>
            </a:extLst>
          </p:cNvPr>
          <p:cNvSpPr>
            <a:spLocks noGrp="1"/>
          </p:cNvSpPr>
          <p:nvPr>
            <p:ph type="dt" sz="half" idx="10"/>
          </p:nvPr>
        </p:nvSpPr>
        <p:spPr/>
        <p:txBody>
          <a:bodyPr/>
          <a:lstStyle/>
          <a:p>
            <a:fld id="{E7145C9E-A918-4B19-87F8-1B09D1795DD4}" type="datetime8">
              <a:rPr lang="en-BE" smtClean="0"/>
              <a:t>12/05/2022 08:42</a:t>
            </a:fld>
            <a:endParaRPr lang="en-BE"/>
          </a:p>
        </p:txBody>
      </p:sp>
      <p:sp>
        <p:nvSpPr>
          <p:cNvPr id="5" name="Footer Placeholder 4">
            <a:extLst>
              <a:ext uri="{FF2B5EF4-FFF2-40B4-BE49-F238E27FC236}">
                <a16:creationId xmlns:a16="http://schemas.microsoft.com/office/drawing/2014/main" id="{4340CE83-80BA-1C79-3006-F54E23A8B04E}"/>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0294F198-3EE5-B317-4AAD-6DD94712AA88}"/>
              </a:ext>
            </a:extLst>
          </p:cNvPr>
          <p:cNvSpPr>
            <a:spLocks noGrp="1"/>
          </p:cNvSpPr>
          <p:nvPr>
            <p:ph type="sldNum" sz="quarter" idx="12"/>
          </p:nvPr>
        </p:nvSpPr>
        <p:spPr/>
        <p:txBody>
          <a:bodyPr/>
          <a:lstStyle/>
          <a:p>
            <a:fld id="{49EA3B19-9ADF-4B38-BD92-34A4FCAF4584}" type="slidenum">
              <a:rPr lang="en-BE" smtClean="0"/>
              <a:t>‹#›</a:t>
            </a:fld>
            <a:endParaRPr lang="en-BE"/>
          </a:p>
        </p:txBody>
      </p:sp>
    </p:spTree>
    <p:extLst>
      <p:ext uri="{BB962C8B-B14F-4D97-AF65-F5344CB8AC3E}">
        <p14:creationId xmlns:p14="http://schemas.microsoft.com/office/powerpoint/2010/main" val="1413069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ijdelijke aanduiding voor datum 3"/>
          <p:cNvSpPr>
            <a:spLocks noGrp="1"/>
          </p:cNvSpPr>
          <p:nvPr>
            <p:ph type="dt" sz="half" idx="10"/>
          </p:nvPr>
        </p:nvSpPr>
        <p:spPr/>
        <p:txBody>
          <a:bodyPr/>
          <a:lstStyle/>
          <a:p>
            <a:fld id="{AA7DF125-8D2F-407C-A946-0B214A077F46}" type="datetime1">
              <a:rPr lang="nl-BE" smtClean="0"/>
              <a:t>5/12/2022</a:t>
            </a:fld>
            <a:endParaRPr lang="nl-NL"/>
          </a:p>
        </p:txBody>
      </p:sp>
      <p:sp>
        <p:nvSpPr>
          <p:cNvPr id="5" name="Tijdelijke aanduiding voor voettekst 4"/>
          <p:cNvSpPr>
            <a:spLocks noGrp="1"/>
          </p:cNvSpPr>
          <p:nvPr>
            <p:ph type="ftr" sz="quarter" idx="11"/>
          </p:nvPr>
        </p:nvSpPr>
        <p:spPr/>
        <p:txBody>
          <a:bodyPr/>
          <a:lstStyle/>
          <a:p>
            <a:r>
              <a:rPr lang="nl-NL"/>
              <a:t>Faculteit, departement, dienst …</a:t>
            </a:r>
          </a:p>
        </p:txBody>
      </p:sp>
      <p:sp>
        <p:nvSpPr>
          <p:cNvPr id="6" name="Tijdelijke aanduiding voor dianummer 5"/>
          <p:cNvSpPr>
            <a:spLocks noGrp="1"/>
          </p:cNvSpPr>
          <p:nvPr>
            <p:ph type="sldNum" sz="quarter" idx="12"/>
          </p:nvPr>
        </p:nvSpPr>
        <p:spPr/>
        <p:txBody>
          <a:bodyPr/>
          <a:lstStyle/>
          <a:p>
            <a:fld id="{0A297500-7527-634B-90F4-69D0994C32B4}" type="slidenum">
              <a:rPr lang="nl-NL" smtClean="0"/>
              <a:t>‹#›</a:t>
            </a:fld>
            <a:endParaRPr lang="nl-NL"/>
          </a:p>
        </p:txBody>
      </p:sp>
      <p:sp>
        <p:nvSpPr>
          <p:cNvPr id="2" name="Titel 1"/>
          <p:cNvSpPr>
            <a:spLocks noGrp="1"/>
          </p:cNvSpPr>
          <p:nvPr>
            <p:ph type="title"/>
          </p:nvPr>
        </p:nvSpPr>
        <p:spPr/>
        <p:txBody>
          <a:bodyPr/>
          <a:lstStyle/>
          <a:p>
            <a:r>
              <a:rPr lang="nl-NL"/>
              <a:t>Klik om de stijl te bewerken</a:t>
            </a:r>
          </a:p>
        </p:txBody>
      </p:sp>
    </p:spTree>
    <p:extLst>
      <p:ext uri="{BB962C8B-B14F-4D97-AF65-F5344CB8AC3E}">
        <p14:creationId xmlns:p14="http://schemas.microsoft.com/office/powerpoint/2010/main" val="462806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12193200" cy="62075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2" name="Titel 1"/>
          <p:cNvSpPr>
            <a:spLocks noGrp="1"/>
          </p:cNvSpPr>
          <p:nvPr>
            <p:ph type="title"/>
          </p:nvPr>
        </p:nvSpPr>
        <p:spPr>
          <a:xfrm>
            <a:off x="575999" y="1800000"/>
            <a:ext cx="6096524" cy="2386800"/>
          </a:xfrm>
        </p:spPr>
        <p:txBody>
          <a:bodyPr anchor="b"/>
          <a:lstStyle>
            <a:lvl1pPr>
              <a:defRPr sz="4000" baseline="0">
                <a:solidFill>
                  <a:schemeClr val="tx2"/>
                </a:solidFill>
              </a:defRPr>
            </a:lvl1pPr>
          </a:lstStyle>
          <a:p>
            <a:r>
              <a:rPr lang="en-US" dirty="0"/>
              <a:t>Click to edit Master title style</a:t>
            </a:r>
            <a:endParaRPr lang="nl-NL" dirty="0"/>
          </a:p>
        </p:txBody>
      </p:sp>
      <p:sp>
        <p:nvSpPr>
          <p:cNvPr id="3" name="Tijdelijke aanduiding voor tekst 2"/>
          <p:cNvSpPr>
            <a:spLocks noGrp="1"/>
          </p:cNvSpPr>
          <p:nvPr>
            <p:ph type="body" idx="1"/>
          </p:nvPr>
        </p:nvSpPr>
        <p:spPr>
          <a:xfrm>
            <a:off x="575999" y="4359600"/>
            <a:ext cx="6096264" cy="1501200"/>
          </a:xfrm>
        </p:spPr>
        <p:txBody>
          <a:bodyPr lIns="0" tIns="0" rIns="0" bIns="0"/>
          <a:lstStyle>
            <a:lvl1pPr marL="0" indent="0">
              <a:buNone/>
              <a:defRPr sz="24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Tijdelijke aanduiding voor datum 3"/>
          <p:cNvSpPr>
            <a:spLocks noGrp="1"/>
          </p:cNvSpPr>
          <p:nvPr>
            <p:ph type="dt" sz="half" idx="10"/>
          </p:nvPr>
        </p:nvSpPr>
        <p:spPr/>
        <p:txBody>
          <a:bodyPr/>
          <a:lstStyle/>
          <a:p>
            <a:fld id="{FE566779-A426-4C6E-B33F-12BA9B572EC4}" type="datetime1">
              <a:rPr lang="nl-BE" smtClean="0"/>
              <a:t>5/12/2022</a:t>
            </a:fld>
            <a:endParaRPr lang="nl-NL" dirty="0"/>
          </a:p>
        </p:txBody>
      </p:sp>
      <p:sp>
        <p:nvSpPr>
          <p:cNvPr id="5" name="Tijdelijke aanduiding voor voettekst 4"/>
          <p:cNvSpPr>
            <a:spLocks noGrp="1"/>
          </p:cNvSpPr>
          <p:nvPr>
            <p:ph type="ftr" sz="quarter" idx="11"/>
          </p:nvPr>
        </p:nvSpPr>
        <p:spPr/>
        <p:txBody>
          <a:bodyPr/>
          <a:lstStyle/>
          <a:p>
            <a:r>
              <a:rPr lang="nl-NL"/>
              <a:t>Faculteit, departement, dienst …</a:t>
            </a:r>
          </a:p>
        </p:txBody>
      </p:sp>
      <p:sp>
        <p:nvSpPr>
          <p:cNvPr id="6" name="Tijdelijke aanduiding voor dianummer 5"/>
          <p:cNvSpPr>
            <a:spLocks noGrp="1"/>
          </p:cNvSpPr>
          <p:nvPr>
            <p:ph type="sldNum" sz="quarter" idx="12"/>
          </p:nvPr>
        </p:nvSpPr>
        <p:spPr/>
        <p:txBody>
          <a:bodyPr/>
          <a:lstStyle/>
          <a:p>
            <a:fld id="{0A297500-7527-634B-90F4-69D0994C32B4}" type="slidenum">
              <a:rPr lang="nl-NL" smtClean="0"/>
              <a:t>‹#›</a:t>
            </a:fld>
            <a:endParaRPr lang="nl-NL"/>
          </a:p>
        </p:txBody>
      </p:sp>
      <p:sp>
        <p:nvSpPr>
          <p:cNvPr id="8" name="Picture Placeholder 4"/>
          <p:cNvSpPr>
            <a:spLocks noGrp="1"/>
          </p:cNvSpPr>
          <p:nvPr>
            <p:ph type="pic" sz="quarter" idx="13"/>
          </p:nvPr>
        </p:nvSpPr>
        <p:spPr>
          <a:xfrm>
            <a:off x="7248525" y="584201"/>
            <a:ext cx="4368673" cy="2376000"/>
          </a:xfrm>
        </p:spPr>
        <p:txBody>
          <a:bodyPr/>
          <a:lstStyle/>
          <a:p>
            <a:r>
              <a:rPr lang="en-US"/>
              <a:t>Click icon to add picture</a:t>
            </a:r>
            <a:endParaRPr lang="nl-NL"/>
          </a:p>
        </p:txBody>
      </p:sp>
      <p:sp>
        <p:nvSpPr>
          <p:cNvPr id="9" name="Picture Placeholder 4"/>
          <p:cNvSpPr>
            <a:spLocks noGrp="1"/>
          </p:cNvSpPr>
          <p:nvPr>
            <p:ph type="pic" sz="quarter" idx="14"/>
          </p:nvPr>
        </p:nvSpPr>
        <p:spPr>
          <a:xfrm>
            <a:off x="7248262" y="3248513"/>
            <a:ext cx="4368673" cy="2376000"/>
          </a:xfrm>
        </p:spPr>
        <p:txBody>
          <a:bodyPr/>
          <a:lstStyle/>
          <a:p>
            <a:r>
              <a:rPr lang="en-US"/>
              <a:t>Click icon to add picture</a:t>
            </a:r>
            <a:endParaRPr lang="nl-NL"/>
          </a:p>
        </p:txBody>
      </p:sp>
    </p:spTree>
    <p:extLst>
      <p:ext uri="{BB962C8B-B14F-4D97-AF65-F5344CB8AC3E}">
        <p14:creationId xmlns:p14="http://schemas.microsoft.com/office/powerpoint/2010/main" val="3925445698"/>
      </p:ext>
    </p:extLst>
  </p:cSld>
  <p:clrMapOvr>
    <a:masterClrMapping/>
  </p:clrMapOvr>
  <p:extLst>
    <p:ext uri="{DCECCB84-F9BA-43D5-87BE-67443E8EF086}">
      <p15:sldGuideLst xmlns:p15="http://schemas.microsoft.com/office/powerpoint/2012/main">
        <p15:guide id="1" orient="horz" pos="3543">
          <p15:clr>
            <a:srgbClr val="FBAE40"/>
          </p15:clr>
        </p15:guide>
        <p15:guide id="2" pos="420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ekopWit">
    <p:spTree>
      <p:nvGrpSpPr>
        <p:cNvPr id="1" name=""/>
        <p:cNvGrpSpPr/>
        <p:nvPr/>
      </p:nvGrpSpPr>
      <p:grpSpPr>
        <a:xfrm>
          <a:off x="0" y="0"/>
          <a:ext cx="0" cy="0"/>
          <a:chOff x="0" y="0"/>
          <a:chExt cx="0" cy="0"/>
        </a:xfrm>
      </p:grpSpPr>
      <p:sp>
        <p:nvSpPr>
          <p:cNvPr id="2" name="Titel 1"/>
          <p:cNvSpPr>
            <a:spLocks noGrp="1"/>
          </p:cNvSpPr>
          <p:nvPr>
            <p:ph type="title"/>
          </p:nvPr>
        </p:nvSpPr>
        <p:spPr>
          <a:xfrm>
            <a:off x="575999" y="1800000"/>
            <a:ext cx="6096264" cy="2386800"/>
          </a:xfrm>
        </p:spPr>
        <p:txBody>
          <a:bodyPr anchor="b">
            <a:normAutofit/>
          </a:bodyPr>
          <a:lstStyle>
            <a:lvl1pPr>
              <a:defRPr sz="4000"/>
            </a:lvl1pPr>
          </a:lstStyle>
          <a:p>
            <a:r>
              <a:rPr lang="en-US"/>
              <a:t>Click to edit Master title style</a:t>
            </a:r>
            <a:endParaRPr lang="nl-NL" dirty="0"/>
          </a:p>
        </p:txBody>
      </p:sp>
      <p:sp>
        <p:nvSpPr>
          <p:cNvPr id="3" name="Tijdelijke aanduiding voor tekst 2"/>
          <p:cNvSpPr>
            <a:spLocks noGrp="1"/>
          </p:cNvSpPr>
          <p:nvPr>
            <p:ph type="body" idx="1"/>
          </p:nvPr>
        </p:nvSpPr>
        <p:spPr>
          <a:xfrm>
            <a:off x="575999" y="4359600"/>
            <a:ext cx="6096264" cy="1501200"/>
          </a:xfrm>
        </p:spPr>
        <p:txBody>
          <a:bodyPr lIns="0" tIns="0" rIns="0" bIns="0"/>
          <a:lstStyle>
            <a:lvl1pPr marL="0" indent="0">
              <a:buNone/>
              <a:defRPr sz="24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Tijdelijke aanduiding voor datum 3"/>
          <p:cNvSpPr>
            <a:spLocks noGrp="1"/>
          </p:cNvSpPr>
          <p:nvPr>
            <p:ph type="dt" sz="half" idx="10"/>
          </p:nvPr>
        </p:nvSpPr>
        <p:spPr/>
        <p:txBody>
          <a:bodyPr/>
          <a:lstStyle/>
          <a:p>
            <a:fld id="{E40DF61B-1080-4D20-8EAC-F5AC55182461}" type="datetime1">
              <a:rPr lang="nl-BE" smtClean="0"/>
              <a:t>5/12/2022</a:t>
            </a:fld>
            <a:endParaRPr lang="nl-NL" dirty="0"/>
          </a:p>
        </p:txBody>
      </p:sp>
      <p:sp>
        <p:nvSpPr>
          <p:cNvPr id="5" name="Tijdelijke aanduiding voor voettekst 4"/>
          <p:cNvSpPr>
            <a:spLocks noGrp="1"/>
          </p:cNvSpPr>
          <p:nvPr>
            <p:ph type="ftr" sz="quarter" idx="11"/>
          </p:nvPr>
        </p:nvSpPr>
        <p:spPr/>
        <p:txBody>
          <a:bodyPr/>
          <a:lstStyle/>
          <a:p>
            <a:r>
              <a:rPr lang="nl-NL"/>
              <a:t>Faculteit, departement, dienst …</a:t>
            </a:r>
          </a:p>
        </p:txBody>
      </p:sp>
      <p:sp>
        <p:nvSpPr>
          <p:cNvPr id="6" name="Tijdelijke aanduiding voor dianummer 5"/>
          <p:cNvSpPr>
            <a:spLocks noGrp="1"/>
          </p:cNvSpPr>
          <p:nvPr>
            <p:ph type="sldNum" sz="quarter" idx="12"/>
          </p:nvPr>
        </p:nvSpPr>
        <p:spPr/>
        <p:txBody>
          <a:bodyPr/>
          <a:lstStyle/>
          <a:p>
            <a:fld id="{0A297500-7527-634B-90F4-69D0994C32B4}" type="slidenum">
              <a:rPr lang="nl-NL" smtClean="0"/>
              <a:t>‹#›</a:t>
            </a:fld>
            <a:endParaRPr lang="nl-NL"/>
          </a:p>
        </p:txBody>
      </p:sp>
      <p:sp>
        <p:nvSpPr>
          <p:cNvPr id="7" name="Picture Placeholder 4"/>
          <p:cNvSpPr>
            <a:spLocks noGrp="1"/>
          </p:cNvSpPr>
          <p:nvPr>
            <p:ph type="pic" sz="quarter" idx="13"/>
          </p:nvPr>
        </p:nvSpPr>
        <p:spPr>
          <a:xfrm>
            <a:off x="7248525" y="584201"/>
            <a:ext cx="4368673" cy="5040312"/>
          </a:xfrm>
        </p:spPr>
        <p:txBody>
          <a:bodyPr/>
          <a:lstStyle/>
          <a:p>
            <a:r>
              <a:rPr lang="en-US"/>
              <a:t>Click icon to add picture</a:t>
            </a:r>
            <a:endParaRPr lang="nl-NL"/>
          </a:p>
        </p:txBody>
      </p:sp>
    </p:spTree>
    <p:extLst>
      <p:ext uri="{BB962C8B-B14F-4D97-AF65-F5344CB8AC3E}">
        <p14:creationId xmlns:p14="http://schemas.microsoft.com/office/powerpoint/2010/main" val="1374254325"/>
      </p:ext>
    </p:extLst>
  </p:cSld>
  <p:clrMapOvr>
    <a:masterClrMapping/>
  </p:clrMapOvr>
  <p:extLst>
    <p:ext uri="{DCECCB84-F9BA-43D5-87BE-67443E8EF086}">
      <p15:sldGuideLst xmlns:p15="http://schemas.microsoft.com/office/powerpoint/2012/main">
        <p15:guide id="1" orient="horz" pos="3543">
          <p15:clr>
            <a:srgbClr val="FBAE40"/>
          </p15:clr>
        </p15:guide>
        <p15:guide id="2" pos="4203">
          <p15:clr>
            <a:srgbClr val="FBAE40"/>
          </p15:clr>
        </p15:guide>
        <p15:guide id="3" orient="horz" pos="36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5" name="Tijdelijke aanduiding voor datum 4"/>
          <p:cNvSpPr>
            <a:spLocks noGrp="1"/>
          </p:cNvSpPr>
          <p:nvPr>
            <p:ph type="dt" sz="half" idx="10"/>
          </p:nvPr>
        </p:nvSpPr>
        <p:spPr/>
        <p:txBody>
          <a:bodyPr/>
          <a:lstStyle/>
          <a:p>
            <a:fld id="{94A4F625-24B7-4F40-98BC-AFA043082CE9}" type="datetime1">
              <a:rPr lang="nl-BE" smtClean="0"/>
              <a:t>5/12/2022</a:t>
            </a:fld>
            <a:endParaRPr lang="nl-NL"/>
          </a:p>
        </p:txBody>
      </p:sp>
      <p:sp>
        <p:nvSpPr>
          <p:cNvPr id="6" name="Tijdelijke aanduiding voor voettekst 5"/>
          <p:cNvSpPr>
            <a:spLocks noGrp="1"/>
          </p:cNvSpPr>
          <p:nvPr>
            <p:ph type="ftr" sz="quarter" idx="11"/>
          </p:nvPr>
        </p:nvSpPr>
        <p:spPr/>
        <p:txBody>
          <a:bodyPr/>
          <a:lstStyle/>
          <a:p>
            <a:r>
              <a:rPr lang="nl-NL"/>
              <a:t>Faculteit, departement, dienst …</a:t>
            </a:r>
          </a:p>
        </p:txBody>
      </p:sp>
      <p:sp>
        <p:nvSpPr>
          <p:cNvPr id="7" name="Tijdelijke aanduiding voor dianummer 6"/>
          <p:cNvSpPr>
            <a:spLocks noGrp="1"/>
          </p:cNvSpPr>
          <p:nvPr>
            <p:ph type="sldNum" sz="quarter" idx="12"/>
          </p:nvPr>
        </p:nvSpPr>
        <p:spPr/>
        <p:txBody>
          <a:bodyPr/>
          <a:lstStyle/>
          <a:p>
            <a:fld id="{0A297500-7527-634B-90F4-69D0994C32B4}" type="slidenum">
              <a:rPr lang="nl-NL" smtClean="0"/>
              <a:t>‹#›</a:t>
            </a:fld>
            <a:endParaRPr lang="nl-NL"/>
          </a:p>
        </p:txBody>
      </p:sp>
      <p:sp>
        <p:nvSpPr>
          <p:cNvPr id="9" name="Tijdelijke aanduiding voor tekst 2"/>
          <p:cNvSpPr>
            <a:spLocks noGrp="1"/>
          </p:cNvSpPr>
          <p:nvPr>
            <p:ph idx="1"/>
          </p:nvPr>
        </p:nvSpPr>
        <p:spPr>
          <a:xfrm>
            <a:off x="576000" y="1656000"/>
            <a:ext cx="5400000" cy="44640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12" name="Content Placeholder 11"/>
          <p:cNvSpPr>
            <a:spLocks noGrp="1"/>
          </p:cNvSpPr>
          <p:nvPr>
            <p:ph sz="quarter" idx="13"/>
          </p:nvPr>
        </p:nvSpPr>
        <p:spPr>
          <a:xfrm>
            <a:off x="6217200" y="1656000"/>
            <a:ext cx="5400000" cy="4464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2" name="Titel 1"/>
          <p:cNvSpPr>
            <a:spLocks noGrp="1"/>
          </p:cNvSpPr>
          <p:nvPr>
            <p:ph type="title"/>
          </p:nvPr>
        </p:nvSpPr>
        <p:spPr/>
        <p:txBody>
          <a:bodyPr/>
          <a:lstStyle/>
          <a:p>
            <a:r>
              <a:rPr lang="en-US"/>
              <a:t>Click to edit Master title style</a:t>
            </a:r>
            <a:endParaRPr lang="nl-BE"/>
          </a:p>
        </p:txBody>
      </p:sp>
    </p:spTree>
    <p:extLst>
      <p:ext uri="{BB962C8B-B14F-4D97-AF65-F5344CB8AC3E}">
        <p14:creationId xmlns:p14="http://schemas.microsoft.com/office/powerpoint/2010/main" val="1350041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576000" y="1656000"/>
            <a:ext cx="5421575" cy="5400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Tijdelijke aanduiding voor inhoud 3"/>
          <p:cNvSpPr>
            <a:spLocks noGrp="1"/>
          </p:cNvSpPr>
          <p:nvPr>
            <p:ph sz="half" idx="2"/>
          </p:nvPr>
        </p:nvSpPr>
        <p:spPr>
          <a:xfrm>
            <a:off x="576000" y="2276271"/>
            <a:ext cx="5421575" cy="38376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5" name="Tijdelijke aanduiding voor tekst 4"/>
          <p:cNvSpPr>
            <a:spLocks noGrp="1"/>
          </p:cNvSpPr>
          <p:nvPr>
            <p:ph type="body" sz="quarter" idx="3"/>
          </p:nvPr>
        </p:nvSpPr>
        <p:spPr>
          <a:xfrm>
            <a:off x="6172200" y="1656000"/>
            <a:ext cx="5445000" cy="5400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Tijdelijke aanduiding voor inhoud 5"/>
          <p:cNvSpPr>
            <a:spLocks noGrp="1"/>
          </p:cNvSpPr>
          <p:nvPr>
            <p:ph sz="quarter" idx="4"/>
          </p:nvPr>
        </p:nvSpPr>
        <p:spPr>
          <a:xfrm>
            <a:off x="6172200" y="2276271"/>
            <a:ext cx="5445000" cy="38376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7" name="Tijdelijke aanduiding voor datum 6"/>
          <p:cNvSpPr>
            <a:spLocks noGrp="1"/>
          </p:cNvSpPr>
          <p:nvPr>
            <p:ph type="dt" sz="half" idx="10"/>
          </p:nvPr>
        </p:nvSpPr>
        <p:spPr/>
        <p:txBody>
          <a:bodyPr/>
          <a:lstStyle/>
          <a:p>
            <a:fld id="{292342B6-1303-46D4-9581-5E95FC0B22E4}" type="datetime1">
              <a:rPr lang="nl-BE" smtClean="0"/>
              <a:t>5/12/2022</a:t>
            </a:fld>
            <a:endParaRPr lang="nl-NL" dirty="0"/>
          </a:p>
        </p:txBody>
      </p:sp>
      <p:sp>
        <p:nvSpPr>
          <p:cNvPr id="8" name="Tijdelijke aanduiding voor voettekst 7"/>
          <p:cNvSpPr>
            <a:spLocks noGrp="1"/>
          </p:cNvSpPr>
          <p:nvPr>
            <p:ph type="ftr" sz="quarter" idx="11"/>
          </p:nvPr>
        </p:nvSpPr>
        <p:spPr/>
        <p:txBody>
          <a:bodyPr/>
          <a:lstStyle/>
          <a:p>
            <a:r>
              <a:rPr lang="nl-NL"/>
              <a:t>Faculteit, departement, dienst …</a:t>
            </a:r>
          </a:p>
        </p:txBody>
      </p:sp>
      <p:sp>
        <p:nvSpPr>
          <p:cNvPr id="9" name="Tijdelijke aanduiding voor dianummer 8"/>
          <p:cNvSpPr>
            <a:spLocks noGrp="1"/>
          </p:cNvSpPr>
          <p:nvPr>
            <p:ph type="sldNum" sz="quarter" idx="12"/>
          </p:nvPr>
        </p:nvSpPr>
        <p:spPr/>
        <p:txBody>
          <a:bodyPr/>
          <a:lstStyle/>
          <a:p>
            <a:fld id="{0A297500-7527-634B-90F4-69D0994C32B4}" type="slidenum">
              <a:rPr lang="nl-NL" smtClean="0"/>
              <a:t>‹#›</a:t>
            </a:fld>
            <a:endParaRPr lang="nl-NL"/>
          </a:p>
        </p:txBody>
      </p:sp>
      <p:sp>
        <p:nvSpPr>
          <p:cNvPr id="2" name="Titel 1"/>
          <p:cNvSpPr>
            <a:spLocks noGrp="1"/>
          </p:cNvSpPr>
          <p:nvPr>
            <p:ph type="title"/>
          </p:nvPr>
        </p:nvSpPr>
        <p:spPr/>
        <p:txBody>
          <a:bodyPr/>
          <a:lstStyle/>
          <a:p>
            <a:r>
              <a:rPr lang="en-US"/>
              <a:t>Click to edit Master title style</a:t>
            </a:r>
            <a:endParaRPr lang="nl-BE"/>
          </a:p>
        </p:txBody>
      </p:sp>
    </p:spTree>
    <p:extLst>
      <p:ext uri="{BB962C8B-B14F-4D97-AF65-F5344CB8AC3E}">
        <p14:creationId xmlns:p14="http://schemas.microsoft.com/office/powerpoint/2010/main" val="1068845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A76F3976-FDFC-4D8C-ACD3-BCE6A597C36A}" type="datetime1">
              <a:rPr lang="nl-BE" smtClean="0"/>
              <a:t>5/12/2022</a:t>
            </a:fld>
            <a:endParaRPr lang="nl-NL"/>
          </a:p>
        </p:txBody>
      </p:sp>
      <p:sp>
        <p:nvSpPr>
          <p:cNvPr id="4" name="Tijdelijke aanduiding voor voettekst 3"/>
          <p:cNvSpPr>
            <a:spLocks noGrp="1"/>
          </p:cNvSpPr>
          <p:nvPr>
            <p:ph type="ftr" sz="quarter" idx="11"/>
          </p:nvPr>
        </p:nvSpPr>
        <p:spPr/>
        <p:txBody>
          <a:bodyPr/>
          <a:lstStyle/>
          <a:p>
            <a:r>
              <a:rPr lang="nl-NL"/>
              <a:t>Faculteit, departement, dienst …</a:t>
            </a:r>
          </a:p>
        </p:txBody>
      </p:sp>
      <p:sp>
        <p:nvSpPr>
          <p:cNvPr id="5" name="Tijdelijke aanduiding voor dianummer 4"/>
          <p:cNvSpPr>
            <a:spLocks noGrp="1"/>
          </p:cNvSpPr>
          <p:nvPr>
            <p:ph type="sldNum" sz="quarter" idx="12"/>
          </p:nvPr>
        </p:nvSpPr>
        <p:spPr/>
        <p:txBody>
          <a:bodyPr/>
          <a:lstStyle/>
          <a:p>
            <a:fld id="{0A297500-7527-634B-90F4-69D0994C32B4}" type="slidenum">
              <a:rPr lang="nl-NL" smtClean="0"/>
              <a:t>‹#›</a:t>
            </a:fld>
            <a:endParaRPr lang="nl-NL"/>
          </a:p>
        </p:txBody>
      </p:sp>
      <p:sp>
        <p:nvSpPr>
          <p:cNvPr id="6" name="Title 5"/>
          <p:cNvSpPr>
            <a:spLocks noGrp="1"/>
          </p:cNvSpPr>
          <p:nvPr>
            <p:ph type="title"/>
          </p:nvPr>
        </p:nvSpPr>
        <p:spPr/>
        <p:txBody>
          <a:bodyPr/>
          <a:lstStyle/>
          <a:p>
            <a:r>
              <a:rPr lang="en-US"/>
              <a:t>Click to edit Master title style</a:t>
            </a:r>
            <a:endParaRPr lang="nl-NL"/>
          </a:p>
        </p:txBody>
      </p:sp>
    </p:spTree>
    <p:extLst>
      <p:ext uri="{BB962C8B-B14F-4D97-AF65-F5344CB8AC3E}">
        <p14:creationId xmlns:p14="http://schemas.microsoft.com/office/powerpoint/2010/main" val="1921689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5ADFEA79-DE61-4EF0-8C65-B83CEE2687EB}" type="datetime1">
              <a:rPr lang="nl-BE" smtClean="0"/>
              <a:t>5/12/2022</a:t>
            </a:fld>
            <a:endParaRPr lang="nl-NL"/>
          </a:p>
        </p:txBody>
      </p:sp>
      <p:sp>
        <p:nvSpPr>
          <p:cNvPr id="3" name="Tijdelijke aanduiding voor voettekst 2"/>
          <p:cNvSpPr>
            <a:spLocks noGrp="1"/>
          </p:cNvSpPr>
          <p:nvPr>
            <p:ph type="ftr" sz="quarter" idx="11"/>
          </p:nvPr>
        </p:nvSpPr>
        <p:spPr/>
        <p:txBody>
          <a:bodyPr/>
          <a:lstStyle/>
          <a:p>
            <a:r>
              <a:rPr lang="nl-NL"/>
              <a:t>Faculteit, departement, dienst …</a:t>
            </a:r>
          </a:p>
        </p:txBody>
      </p:sp>
      <p:sp>
        <p:nvSpPr>
          <p:cNvPr id="4" name="Tijdelijke aanduiding voor dianummer 3"/>
          <p:cNvSpPr>
            <a:spLocks noGrp="1"/>
          </p:cNvSpPr>
          <p:nvPr>
            <p:ph type="sldNum" sz="quarter" idx="12"/>
          </p:nvPr>
        </p:nvSpPr>
        <p:spPr/>
        <p:txBody>
          <a:bodyPr/>
          <a:lstStyle/>
          <a:p>
            <a:fld id="{0A297500-7527-634B-90F4-69D0994C32B4}" type="slidenum">
              <a:rPr lang="nl-NL" smtClean="0"/>
              <a:t>‹#›</a:t>
            </a:fld>
            <a:endParaRPr lang="nl-NL"/>
          </a:p>
        </p:txBody>
      </p:sp>
    </p:spTree>
    <p:extLst>
      <p:ext uri="{BB962C8B-B14F-4D97-AF65-F5344CB8AC3E}">
        <p14:creationId xmlns:p14="http://schemas.microsoft.com/office/powerpoint/2010/main" val="856566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ekopSlot">
    <p:spTree>
      <p:nvGrpSpPr>
        <p:cNvPr id="1" name=""/>
        <p:cNvGrpSpPr/>
        <p:nvPr/>
      </p:nvGrpSpPr>
      <p:grpSpPr>
        <a:xfrm>
          <a:off x="0" y="0"/>
          <a:ext cx="0" cy="0"/>
          <a:chOff x="0" y="0"/>
          <a:chExt cx="0" cy="0"/>
        </a:xfrm>
      </p:grpSpPr>
      <p:sp>
        <p:nvSpPr>
          <p:cNvPr id="9" name="Rechthoek 8"/>
          <p:cNvSpPr/>
          <p:nvPr userDrawn="1"/>
        </p:nvSpPr>
        <p:spPr>
          <a:xfrm>
            <a:off x="0" y="0"/>
            <a:ext cx="12193200" cy="62099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2" name="Titel 1"/>
          <p:cNvSpPr>
            <a:spLocks noGrp="1"/>
          </p:cNvSpPr>
          <p:nvPr>
            <p:ph type="title"/>
          </p:nvPr>
        </p:nvSpPr>
        <p:spPr>
          <a:xfrm>
            <a:off x="579120" y="510988"/>
            <a:ext cx="11039793" cy="5184424"/>
          </a:xfrm>
        </p:spPr>
        <p:txBody>
          <a:bodyPr anchor="ctr" anchorCtr="0">
            <a:noAutofit/>
          </a:bodyPr>
          <a:lstStyle>
            <a:lvl1pPr algn="ctr">
              <a:defRPr sz="6000" baseline="0">
                <a:solidFill>
                  <a:schemeClr val="bg1"/>
                </a:solidFill>
              </a:defRPr>
            </a:lvl1pPr>
          </a:lstStyle>
          <a:p>
            <a:r>
              <a:rPr lang="en-US" dirty="0"/>
              <a:t>Click to edit Master title style</a:t>
            </a:r>
            <a:endParaRPr lang="nl-NL" dirty="0"/>
          </a:p>
        </p:txBody>
      </p:sp>
      <p:sp>
        <p:nvSpPr>
          <p:cNvPr id="4" name="Tijdelijke aanduiding voor datum 3"/>
          <p:cNvSpPr>
            <a:spLocks noGrp="1"/>
          </p:cNvSpPr>
          <p:nvPr>
            <p:ph type="dt" sz="half" idx="10"/>
          </p:nvPr>
        </p:nvSpPr>
        <p:spPr/>
        <p:txBody>
          <a:bodyPr/>
          <a:lstStyle/>
          <a:p>
            <a:fld id="{FA2EC5B9-2DE2-43DC-AAE2-5679419BAC4A}" type="datetime1">
              <a:rPr lang="nl-BE" smtClean="0"/>
              <a:t>5/12/2022</a:t>
            </a:fld>
            <a:endParaRPr lang="nl-NL" dirty="0"/>
          </a:p>
        </p:txBody>
      </p:sp>
      <p:sp>
        <p:nvSpPr>
          <p:cNvPr id="5" name="Tijdelijke aanduiding voor voettekst 4"/>
          <p:cNvSpPr>
            <a:spLocks noGrp="1"/>
          </p:cNvSpPr>
          <p:nvPr>
            <p:ph type="ftr" sz="quarter" idx="11"/>
          </p:nvPr>
        </p:nvSpPr>
        <p:spPr/>
        <p:txBody>
          <a:bodyPr/>
          <a:lstStyle/>
          <a:p>
            <a:r>
              <a:rPr lang="nl-NL"/>
              <a:t>Faculteit, departement, dienst …</a:t>
            </a:r>
          </a:p>
        </p:txBody>
      </p:sp>
      <p:sp>
        <p:nvSpPr>
          <p:cNvPr id="6" name="Tijdelijke aanduiding voor dianummer 5"/>
          <p:cNvSpPr>
            <a:spLocks noGrp="1"/>
          </p:cNvSpPr>
          <p:nvPr>
            <p:ph type="sldNum" sz="quarter" idx="12"/>
          </p:nvPr>
        </p:nvSpPr>
        <p:spPr/>
        <p:txBody>
          <a:bodyPr/>
          <a:lstStyle/>
          <a:p>
            <a:fld id="{0A297500-7527-634B-90F4-69D0994C32B4}" type="slidenum">
              <a:rPr lang="nl-NL" smtClean="0"/>
              <a:t>‹#›</a:t>
            </a:fld>
            <a:endParaRPr lang="nl-NL"/>
          </a:p>
        </p:txBody>
      </p:sp>
    </p:spTree>
    <p:extLst>
      <p:ext uri="{BB962C8B-B14F-4D97-AF65-F5344CB8AC3E}">
        <p14:creationId xmlns:p14="http://schemas.microsoft.com/office/powerpoint/2010/main" val="9239117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hoek 6"/>
          <p:cNvSpPr/>
          <p:nvPr userDrawn="1"/>
        </p:nvSpPr>
        <p:spPr>
          <a:xfrm>
            <a:off x="0" y="6207603"/>
            <a:ext cx="12192000" cy="64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2" name="Tijdelijke aanduiding voor titel 1"/>
          <p:cNvSpPr>
            <a:spLocks noGrp="1"/>
          </p:cNvSpPr>
          <p:nvPr>
            <p:ph type="title"/>
          </p:nvPr>
        </p:nvSpPr>
        <p:spPr>
          <a:xfrm>
            <a:off x="576000" y="207036"/>
            <a:ext cx="11041200" cy="1152000"/>
          </a:xfrm>
          <a:prstGeom prst="rect">
            <a:avLst/>
          </a:prstGeom>
        </p:spPr>
        <p:txBody>
          <a:bodyPr vert="horz" lIns="0" tIns="0" rIns="0" bIns="0" rtlCol="0" anchor="ctr" anchorCtr="0">
            <a:normAutofit/>
          </a:bodyPr>
          <a:lstStyle/>
          <a:p>
            <a:r>
              <a:rPr lang="nl-NL" dirty="0"/>
              <a:t>Titelstijl van model bewerken</a:t>
            </a:r>
          </a:p>
        </p:txBody>
      </p:sp>
      <p:sp>
        <p:nvSpPr>
          <p:cNvPr id="3" name="Tijdelijke aanduiding voor tekst 2"/>
          <p:cNvSpPr>
            <a:spLocks noGrp="1"/>
          </p:cNvSpPr>
          <p:nvPr>
            <p:ph type="body" idx="1"/>
          </p:nvPr>
        </p:nvSpPr>
        <p:spPr>
          <a:xfrm>
            <a:off x="576000" y="1656000"/>
            <a:ext cx="11041200" cy="4464000"/>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2"/>
          </p:nvPr>
        </p:nvSpPr>
        <p:spPr>
          <a:xfrm>
            <a:off x="1440000" y="6210000"/>
            <a:ext cx="720000" cy="648000"/>
          </a:xfrm>
          <a:prstGeom prst="rect">
            <a:avLst/>
          </a:prstGeom>
        </p:spPr>
        <p:txBody>
          <a:bodyPr vert="horz" lIns="0" tIns="0" rIns="0" bIns="0" rtlCol="0" anchor="ctr"/>
          <a:lstStyle>
            <a:lvl1pPr algn="l">
              <a:defRPr sz="1000" baseline="0">
                <a:solidFill>
                  <a:schemeClr val="bg1"/>
                </a:solidFill>
                <a:latin typeface="Arial" charset="0"/>
              </a:defRPr>
            </a:lvl1pPr>
          </a:lstStyle>
          <a:p>
            <a:fld id="{BB46EC33-4D1A-4426-91DF-270C2E654CCE}" type="datetime1">
              <a:rPr lang="nl-BE" smtClean="0"/>
              <a:t>5/12/2022</a:t>
            </a:fld>
            <a:endParaRPr lang="nl-NL" dirty="0"/>
          </a:p>
        </p:txBody>
      </p:sp>
      <p:sp>
        <p:nvSpPr>
          <p:cNvPr id="5" name="Tijdelijke aanduiding voor voettekst 4"/>
          <p:cNvSpPr>
            <a:spLocks noGrp="1"/>
          </p:cNvSpPr>
          <p:nvPr>
            <p:ph type="ftr" sz="quarter" idx="3"/>
          </p:nvPr>
        </p:nvSpPr>
        <p:spPr>
          <a:xfrm>
            <a:off x="5302800" y="6207603"/>
            <a:ext cx="4993739" cy="648000"/>
          </a:xfrm>
          <a:prstGeom prst="rect">
            <a:avLst/>
          </a:prstGeom>
        </p:spPr>
        <p:txBody>
          <a:bodyPr vert="horz" lIns="0" tIns="0" rIns="180000" bIns="0" rtlCol="0" anchor="ctr"/>
          <a:lstStyle>
            <a:lvl1pPr algn="r">
              <a:defRPr sz="1000" baseline="0">
                <a:solidFill>
                  <a:schemeClr val="bg1"/>
                </a:solidFill>
                <a:latin typeface="Arial" charset="0"/>
              </a:defRPr>
            </a:lvl1pPr>
          </a:lstStyle>
          <a:p>
            <a:r>
              <a:rPr lang="nl-NL" dirty="0"/>
              <a:t>Faculteit, departement, dienst …</a:t>
            </a:r>
          </a:p>
        </p:txBody>
      </p:sp>
      <p:sp>
        <p:nvSpPr>
          <p:cNvPr id="6" name="Tijdelijke aanduiding voor dianummer 5"/>
          <p:cNvSpPr>
            <a:spLocks noGrp="1"/>
          </p:cNvSpPr>
          <p:nvPr>
            <p:ph type="sldNum" sz="quarter" idx="4"/>
          </p:nvPr>
        </p:nvSpPr>
        <p:spPr>
          <a:xfrm>
            <a:off x="576000" y="6210000"/>
            <a:ext cx="648000" cy="648000"/>
          </a:xfrm>
          <a:prstGeom prst="rect">
            <a:avLst/>
          </a:prstGeom>
        </p:spPr>
        <p:txBody>
          <a:bodyPr vert="horz" lIns="0" tIns="0" rIns="0" bIns="0" rtlCol="0" anchor="ctr"/>
          <a:lstStyle>
            <a:lvl1pPr algn="l">
              <a:defRPr sz="1000" baseline="0">
                <a:solidFill>
                  <a:schemeClr val="bg1"/>
                </a:solidFill>
                <a:latin typeface="Arial" charset="0"/>
              </a:defRPr>
            </a:lvl1pPr>
          </a:lstStyle>
          <a:p>
            <a:fld id="{0A297500-7527-634B-90F4-69D0994C32B4}" type="slidenum">
              <a:rPr lang="nl-NL" smtClean="0"/>
              <a:pPr/>
              <a:t>‹#›</a:t>
            </a:fld>
            <a:endParaRPr lang="nl-NL" dirty="0"/>
          </a:p>
        </p:txBody>
      </p:sp>
      <p:pic>
        <p:nvPicPr>
          <p:cNvPr id="11" name="Picture 10"/>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10319318" y="6346811"/>
            <a:ext cx="1731268" cy="365761"/>
          </a:xfrm>
          <a:prstGeom prst="rect">
            <a:avLst/>
          </a:prstGeom>
        </p:spPr>
      </p:pic>
    </p:spTree>
    <p:extLst>
      <p:ext uri="{BB962C8B-B14F-4D97-AF65-F5344CB8AC3E}">
        <p14:creationId xmlns:p14="http://schemas.microsoft.com/office/powerpoint/2010/main" val="15849537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dt="0"/>
  <p:txStyles>
    <p:titleStyle>
      <a:lvl1pPr algn="l" defTabSz="914400" rtl="0" eaLnBrk="1" latinLnBrk="0" hangingPunct="1">
        <a:lnSpc>
          <a:spcPct val="100000"/>
        </a:lnSpc>
        <a:spcBef>
          <a:spcPct val="0"/>
        </a:spcBef>
        <a:buNone/>
        <a:defRPr sz="4000" kern="1200" baseline="0">
          <a:solidFill>
            <a:schemeClr val="tx2"/>
          </a:solidFill>
          <a:latin typeface="Arial" charset="0"/>
          <a:ea typeface="+mj-ea"/>
          <a:cs typeface="+mj-cs"/>
        </a:defRPr>
      </a:lvl1pPr>
    </p:titleStyle>
    <p:body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2">
          <p15:clr>
            <a:srgbClr val="F26B43"/>
          </p15:clr>
        </p15:guide>
        <p15:guide id="2" pos="7589">
          <p15:clr>
            <a:srgbClr val="F26B43"/>
          </p15:clr>
        </p15:guide>
        <p15:guide id="3" orient="horz" pos="3857">
          <p15:clr>
            <a:srgbClr val="F26B43"/>
          </p15:clr>
        </p15:guide>
        <p15:guide id="4" pos="36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57.png"/><Relationship Id="rId7"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microsoft.com/office/2007/relationships/hdphoto" Target="../media/hdphoto4.wdp"/><Relationship Id="rId5" Type="http://schemas.openxmlformats.org/officeDocument/2006/relationships/image" Target="../media/image43.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60.png"/></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1.png"/><Relationship Id="rId1" Type="http://schemas.openxmlformats.org/officeDocument/2006/relationships/slideLayout" Target="../slideLayouts/slideLayout10.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jpeg"/></Relationships>
</file>

<file path=ppt/slides/_rels/slide1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2.jpeg"/><Relationship Id="rId7" Type="http://schemas.openxmlformats.org/officeDocument/2006/relationships/image" Target="../media/image67.png"/><Relationship Id="rId12" Type="http://schemas.openxmlformats.org/officeDocument/2006/relationships/image" Target="../media/image72.png"/><Relationship Id="rId2" Type="http://schemas.openxmlformats.org/officeDocument/2006/relationships/image" Target="../media/image59.png"/><Relationship Id="rId1" Type="http://schemas.openxmlformats.org/officeDocument/2006/relationships/slideLayout" Target="../slideLayouts/slideLayout10.xml"/><Relationship Id="rId6" Type="http://schemas.openxmlformats.org/officeDocument/2006/relationships/image" Target="../media/image66.jpeg"/><Relationship Id="rId11" Type="http://schemas.openxmlformats.org/officeDocument/2006/relationships/image" Target="../media/image71.svg"/><Relationship Id="rId5" Type="http://schemas.openxmlformats.org/officeDocument/2006/relationships/image" Target="../media/image63.jpeg"/><Relationship Id="rId10" Type="http://schemas.openxmlformats.org/officeDocument/2006/relationships/image" Target="../media/image70.png"/><Relationship Id="rId4" Type="http://schemas.openxmlformats.org/officeDocument/2006/relationships/image" Target="../media/image65.jpeg"/><Relationship Id="rId9" Type="http://schemas.openxmlformats.org/officeDocument/2006/relationships/image" Target="../media/image69.svg"/></Relationships>
</file>

<file path=ppt/slides/_rels/slide1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59.png"/><Relationship Id="rId1" Type="http://schemas.openxmlformats.org/officeDocument/2006/relationships/slideLayout" Target="../slideLayouts/slideLayout10.xml"/><Relationship Id="rId4" Type="http://schemas.openxmlformats.org/officeDocument/2006/relationships/image" Target="../media/image74.png"/></Relationships>
</file>

<file path=ppt/slides/_rels/slide1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75.png"/><Relationship Id="rId7" Type="http://schemas.openxmlformats.org/officeDocument/2006/relationships/image" Target="../media/image78.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77.png"/><Relationship Id="rId5" Type="http://schemas.openxmlformats.org/officeDocument/2006/relationships/image" Target="../media/image5.png"/><Relationship Id="rId4" Type="http://schemas.openxmlformats.org/officeDocument/2006/relationships/image" Target="../media/image76.png"/></Relationships>
</file>

<file path=ppt/slides/_rels/slide17.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1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83.png"/><Relationship Id="rId1" Type="http://schemas.openxmlformats.org/officeDocument/2006/relationships/slideLayout" Target="../slideLayouts/slideLayout10.xml"/><Relationship Id="rId6" Type="http://schemas.openxmlformats.org/officeDocument/2006/relationships/image" Target="../media/image59.png"/><Relationship Id="rId5" Type="http://schemas.openxmlformats.org/officeDocument/2006/relationships/image" Target="../media/image77.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59.png"/><Relationship Id="rId5" Type="http://schemas.openxmlformats.org/officeDocument/2006/relationships/image" Target="../media/image77.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76.png"/><Relationship Id="rId18" Type="http://schemas.openxmlformats.org/officeDocument/2006/relationships/image" Target="../media/image92.png"/><Relationship Id="rId3" Type="http://schemas.openxmlformats.org/officeDocument/2006/relationships/image" Target="../media/image45.png"/><Relationship Id="rId7" Type="http://schemas.openxmlformats.org/officeDocument/2006/relationships/image" Target="../media/image85.svg"/><Relationship Id="rId12" Type="http://schemas.microsoft.com/office/2007/relationships/hdphoto" Target="../media/hdphoto5.wdp"/><Relationship Id="rId17" Type="http://schemas.microsoft.com/office/2007/relationships/hdphoto" Target="../media/hdphoto6.wdp"/><Relationship Id="rId2" Type="http://schemas.openxmlformats.org/officeDocument/2006/relationships/notesSlide" Target="../notesSlides/notesSlide14.xml"/><Relationship Id="rId16" Type="http://schemas.openxmlformats.org/officeDocument/2006/relationships/image" Target="../media/image91.png"/><Relationship Id="rId1" Type="http://schemas.openxmlformats.org/officeDocument/2006/relationships/slideLayout" Target="../slideLayouts/slideLayout10.xml"/><Relationship Id="rId6" Type="http://schemas.openxmlformats.org/officeDocument/2006/relationships/image" Target="../media/image84.png"/><Relationship Id="rId11" Type="http://schemas.openxmlformats.org/officeDocument/2006/relationships/image" Target="../media/image44.png"/><Relationship Id="rId5" Type="http://schemas.microsoft.com/office/2007/relationships/hdphoto" Target="../media/hdphoto2.wdp"/><Relationship Id="rId15" Type="http://schemas.openxmlformats.org/officeDocument/2006/relationships/image" Target="../media/image90.svg"/><Relationship Id="rId10" Type="http://schemas.openxmlformats.org/officeDocument/2006/relationships/image" Target="../media/image88.png"/><Relationship Id="rId19" Type="http://schemas.microsoft.com/office/2007/relationships/hdphoto" Target="../media/hdphoto7.wdp"/><Relationship Id="rId4" Type="http://schemas.openxmlformats.org/officeDocument/2006/relationships/image" Target="../media/image7.png"/><Relationship Id="rId9" Type="http://schemas.openxmlformats.org/officeDocument/2006/relationships/image" Target="../media/image87.svg"/><Relationship Id="rId14" Type="http://schemas.openxmlformats.org/officeDocument/2006/relationships/image" Target="../media/image89.png"/></Relationships>
</file>

<file path=ppt/slides/_rels/slide21.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95.png"/><Relationship Id="rId2" Type="http://schemas.openxmlformats.org/officeDocument/2006/relationships/image" Target="../media/image8.png"/><Relationship Id="rId1" Type="http://schemas.openxmlformats.org/officeDocument/2006/relationships/slideLayout" Target="../slideLayouts/slideLayout9.xml"/><Relationship Id="rId6" Type="http://schemas.openxmlformats.org/officeDocument/2006/relationships/image" Target="../media/image94.png"/><Relationship Id="rId5" Type="http://schemas.openxmlformats.org/officeDocument/2006/relationships/image" Target="../media/image93.jpeg"/><Relationship Id="rId4" Type="http://schemas.openxmlformats.org/officeDocument/2006/relationships/image" Target="../media/image10.jpeg"/></Relationships>
</file>

<file path=ppt/slides/_rels/slide22.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oleObject" Target="../embeddings/oleObject1.bin"/><Relationship Id="rId1" Type="http://schemas.openxmlformats.org/officeDocument/2006/relationships/slideLayout" Target="../slideLayouts/slideLayout2.xml"/><Relationship Id="rId5" Type="http://schemas.openxmlformats.org/officeDocument/2006/relationships/image" Target="../media/image97.emf"/><Relationship Id="rId4" Type="http://schemas.openxmlformats.org/officeDocument/2006/relationships/oleObject" Target="../embeddings/oleObject2.bin"/></Relationships>
</file>

<file path=ppt/slides/_rels/slide2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99.png"/></Relationships>
</file>

<file path=ppt/slides/_rels/slide2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9.sv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102.png"/><Relationship Id="rId5" Type="http://schemas.openxmlformats.org/officeDocument/2006/relationships/image" Target="../media/image103.png"/><Relationship Id="rId4" Type="http://schemas.openxmlformats.org/officeDocument/2006/relationships/image" Target="../media/image9.svg"/></Relationships>
</file>

<file path=ppt/slides/_rels/slide27.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2.pn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105.png"/><Relationship Id="rId5" Type="http://schemas.openxmlformats.org/officeDocument/2006/relationships/image" Target="../media/image9.sv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102.png"/><Relationship Id="rId5" Type="http://schemas.openxmlformats.org/officeDocument/2006/relationships/image" Target="../media/image9.sv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sv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10.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40.svg"/><Relationship Id="rId3" Type="http://schemas.openxmlformats.org/officeDocument/2006/relationships/image" Target="../media/image26.svg"/><Relationship Id="rId7" Type="http://schemas.openxmlformats.org/officeDocument/2006/relationships/image" Target="../media/image29.png"/><Relationship Id="rId12" Type="http://schemas.openxmlformats.org/officeDocument/2006/relationships/image" Target="../media/image34.svg"/><Relationship Id="rId17" Type="http://schemas.openxmlformats.org/officeDocument/2006/relationships/image" Target="../media/image39.png"/><Relationship Id="rId2" Type="http://schemas.openxmlformats.org/officeDocument/2006/relationships/image" Target="../media/image25.png"/><Relationship Id="rId16" Type="http://schemas.openxmlformats.org/officeDocument/2006/relationships/image" Target="../media/image38.svg"/><Relationship Id="rId1" Type="http://schemas.openxmlformats.org/officeDocument/2006/relationships/slideLayout" Target="../slideLayouts/slideLayout10.xml"/><Relationship Id="rId6" Type="http://schemas.openxmlformats.org/officeDocument/2006/relationships/image" Target="../media/image5.png"/><Relationship Id="rId11" Type="http://schemas.openxmlformats.org/officeDocument/2006/relationships/image" Target="../media/image33.png"/><Relationship Id="rId5" Type="http://schemas.openxmlformats.org/officeDocument/2006/relationships/image" Target="../media/image28.svg"/><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31.png"/><Relationship Id="rId14" Type="http://schemas.openxmlformats.org/officeDocument/2006/relationships/image" Target="../media/image36.svg"/></Relationships>
</file>

<file path=ppt/slides/_rels/slide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1.jpeg"/><Relationship Id="rId7"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microsoft.com/office/2007/relationships/hdphoto" Target="../media/hdphoto4.wdp"/><Relationship Id="rId5" Type="http://schemas.openxmlformats.org/officeDocument/2006/relationships/image" Target="../media/image43.png"/><Relationship Id="rId10" Type="http://schemas.openxmlformats.org/officeDocument/2006/relationships/image" Target="../media/image46.png"/><Relationship Id="rId4" Type="http://schemas.openxmlformats.org/officeDocument/2006/relationships/image" Target="../media/image42.jpeg"/><Relationship Id="rId9" Type="http://schemas.openxmlformats.org/officeDocument/2006/relationships/image" Target="../media/image45.png"/></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7.png"/><Relationship Id="rId7" Type="http://schemas.openxmlformats.org/officeDocument/2006/relationships/image" Target="../media/image5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53.png"/><Relationship Id="rId5" Type="http://schemas.openxmlformats.org/officeDocument/2006/relationships/image" Target="../media/image49.jpeg"/><Relationship Id="rId10" Type="http://schemas.openxmlformats.org/officeDocument/2006/relationships/image" Target="../media/image15.png"/><Relationship Id="rId4" Type="http://schemas.openxmlformats.org/officeDocument/2006/relationships/image" Target="../media/image48.png"/><Relationship Id="rId9" Type="http://schemas.openxmlformats.org/officeDocument/2006/relationships/image" Target="../media/image52.jpeg"/></Relationships>
</file>

<file path=ppt/slides/_rels/slide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Layout" Target="../slideLayouts/slideLayout2.xml"/><Relationship Id="rId7" Type="http://schemas.openxmlformats.org/officeDocument/2006/relationships/image" Target="../media/image4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1.jpeg"/><Relationship Id="rId5" Type="http://schemas.openxmlformats.org/officeDocument/2006/relationships/image" Target="../media/image54.png"/><Relationship Id="rId10" Type="http://schemas.openxmlformats.org/officeDocument/2006/relationships/image" Target="../media/image46.png"/><Relationship Id="rId4" Type="http://schemas.openxmlformats.org/officeDocument/2006/relationships/notesSlide" Target="../notesSlides/notesSlide7.xml"/><Relationship Id="rId9"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besity in mice caused by defects in their immune system">
            <a:extLst>
              <a:ext uri="{FF2B5EF4-FFF2-40B4-BE49-F238E27FC236}">
                <a16:creationId xmlns:a16="http://schemas.microsoft.com/office/drawing/2014/main" id="{E87D7A53-8726-5158-BB31-70836E09C9F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41261" y="704750"/>
            <a:ext cx="7925468" cy="423920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Obesity in mice caused by defects in their immune system">
            <a:extLst>
              <a:ext uri="{FF2B5EF4-FFF2-40B4-BE49-F238E27FC236}">
                <a16:creationId xmlns:a16="http://schemas.microsoft.com/office/drawing/2014/main" id="{C437ED38-A582-FD6D-7E26-BFA512B6F1C4}"/>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flipH="1">
            <a:off x="1491340" y="701002"/>
            <a:ext cx="4346348" cy="4239204"/>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Group 40">
            <a:extLst>
              <a:ext uri="{FF2B5EF4-FFF2-40B4-BE49-F238E27FC236}">
                <a16:creationId xmlns:a16="http://schemas.microsoft.com/office/drawing/2014/main" id="{C4765885-4C22-424A-E4F7-46DA0CB45BC1}"/>
              </a:ext>
            </a:extLst>
          </p:cNvPr>
          <p:cNvGrpSpPr/>
          <p:nvPr/>
        </p:nvGrpSpPr>
        <p:grpSpPr>
          <a:xfrm>
            <a:off x="4117610" y="4274971"/>
            <a:ext cx="1238728" cy="1212363"/>
            <a:chOff x="11004072" y="2479212"/>
            <a:chExt cx="604172" cy="553864"/>
          </a:xfrm>
        </p:grpSpPr>
        <p:sp>
          <p:nvSpPr>
            <p:cNvPr id="19" name="Ellipse 208">
              <a:extLst>
                <a:ext uri="{FF2B5EF4-FFF2-40B4-BE49-F238E27FC236}">
                  <a16:creationId xmlns:a16="http://schemas.microsoft.com/office/drawing/2014/main" id="{F24A8E02-5872-0772-DFC8-C6848E299DB0}"/>
                </a:ext>
              </a:extLst>
            </p:cNvPr>
            <p:cNvSpPr/>
            <p:nvPr/>
          </p:nvSpPr>
          <p:spPr>
            <a:xfrm>
              <a:off x="11004072" y="2479212"/>
              <a:ext cx="604172" cy="553864"/>
            </a:xfrm>
            <a:prstGeom prst="ellipse">
              <a:avLst/>
            </a:prstGeom>
            <a:solidFill>
              <a:schemeClr val="bg1"/>
            </a:solidFill>
            <a:ln w="44450">
              <a:solidFill>
                <a:srgbClr val="FE7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 name="Organigramme : Terminateur 210">
              <a:extLst>
                <a:ext uri="{FF2B5EF4-FFF2-40B4-BE49-F238E27FC236}">
                  <a16:creationId xmlns:a16="http://schemas.microsoft.com/office/drawing/2014/main" id="{BED3FAA2-5A8E-75FC-2273-B3BE594289D9}"/>
                </a:ext>
              </a:extLst>
            </p:cNvPr>
            <p:cNvSpPr/>
            <p:nvPr/>
          </p:nvSpPr>
          <p:spPr>
            <a:xfrm rot="13997015">
              <a:off x="11099369" y="2781556"/>
              <a:ext cx="182506" cy="57601"/>
            </a:xfrm>
            <a:prstGeom prst="flowChartTerminator">
              <a:avLst/>
            </a:prstGeom>
            <a:solidFill>
              <a:srgbClr val="87CB3D"/>
            </a:solidFill>
            <a:ln w="9525" cap="flat" cmpd="sng" algn="ctr">
              <a:solidFill>
                <a:schemeClr val="tx1"/>
              </a:solidFill>
              <a:prstDash val="solid"/>
              <a:miter lim="800000"/>
            </a:ln>
            <a:effectLst/>
            <a:scene3d>
              <a:camera prst="orthographicFront"/>
              <a:lightRig rig="threePt" dir="t"/>
            </a:scene3d>
            <a:sp3d extrusionH="76200" contourW="12700">
              <a:bevelT/>
              <a:contourClr>
                <a:srgbClr val="74B230"/>
              </a:contourClr>
            </a:sp3d>
          </p:spPr>
          <p:txBody>
            <a:bodyPr rtlCol="0" anchor="ctr"/>
            <a:lstStyle/>
            <a:p>
              <a:pPr algn="ctr" defTabSz="914411">
                <a:defRPr/>
              </a:pPr>
              <a:endParaRPr lang="en-US" sz="400" kern="0">
                <a:cs typeface="Arial" panose="020B0604020202020204" pitchFamily="34" charset="0"/>
              </a:endParaRPr>
            </a:p>
          </p:txBody>
        </p:sp>
        <p:sp>
          <p:nvSpPr>
            <p:cNvPr id="21" name="Organigramme : Terminateur 211">
              <a:extLst>
                <a:ext uri="{FF2B5EF4-FFF2-40B4-BE49-F238E27FC236}">
                  <a16:creationId xmlns:a16="http://schemas.microsoft.com/office/drawing/2014/main" id="{3D8EAD51-40EA-694C-2B64-6466DA1C1132}"/>
                </a:ext>
              </a:extLst>
            </p:cNvPr>
            <p:cNvSpPr/>
            <p:nvPr/>
          </p:nvSpPr>
          <p:spPr>
            <a:xfrm rot="20703938">
              <a:off x="11274398" y="2707550"/>
              <a:ext cx="249912" cy="45719"/>
            </a:xfrm>
            <a:prstGeom prst="flowChartTerminator">
              <a:avLst/>
            </a:prstGeom>
            <a:solidFill>
              <a:srgbClr val="87CB3D"/>
            </a:solidFill>
            <a:ln w="9525" cap="flat" cmpd="sng" algn="ctr">
              <a:solidFill>
                <a:schemeClr val="tx1"/>
              </a:solidFill>
              <a:prstDash val="solid"/>
              <a:miter lim="800000"/>
            </a:ln>
            <a:effectLst/>
            <a:scene3d>
              <a:camera prst="orthographicFront"/>
              <a:lightRig rig="threePt" dir="t"/>
            </a:scene3d>
            <a:sp3d extrusionH="76200" contourW="12700">
              <a:bevelT/>
              <a:contourClr>
                <a:srgbClr val="74B230"/>
              </a:contourClr>
            </a:sp3d>
          </p:spPr>
          <p:txBody>
            <a:bodyPr rtlCol="0" anchor="ctr"/>
            <a:lstStyle/>
            <a:p>
              <a:pPr algn="ctr" defTabSz="914411">
                <a:defRPr/>
              </a:pPr>
              <a:endParaRPr lang="en-US" sz="400" kern="0">
                <a:cs typeface="Arial" panose="020B0604020202020204" pitchFamily="34" charset="0"/>
              </a:endParaRPr>
            </a:p>
          </p:txBody>
        </p:sp>
        <p:sp>
          <p:nvSpPr>
            <p:cNvPr id="22" name="Organigramme : Terminateur 212">
              <a:extLst>
                <a:ext uri="{FF2B5EF4-FFF2-40B4-BE49-F238E27FC236}">
                  <a16:creationId xmlns:a16="http://schemas.microsoft.com/office/drawing/2014/main" id="{CDCD7E7B-1F58-28B5-8999-EF53A2CBACBA}"/>
                </a:ext>
              </a:extLst>
            </p:cNvPr>
            <p:cNvSpPr/>
            <p:nvPr/>
          </p:nvSpPr>
          <p:spPr>
            <a:xfrm rot="616089">
              <a:off x="11241570" y="2686365"/>
              <a:ext cx="249912" cy="45719"/>
            </a:xfrm>
            <a:prstGeom prst="flowChartTerminator">
              <a:avLst/>
            </a:prstGeom>
            <a:solidFill>
              <a:srgbClr val="87CB3D"/>
            </a:solidFill>
            <a:ln w="9525" cap="flat" cmpd="sng" algn="ctr">
              <a:solidFill>
                <a:schemeClr val="tx1"/>
              </a:solidFill>
              <a:prstDash val="solid"/>
              <a:miter lim="800000"/>
            </a:ln>
            <a:effectLst/>
            <a:scene3d>
              <a:camera prst="orthographicFront"/>
              <a:lightRig rig="threePt" dir="t"/>
            </a:scene3d>
            <a:sp3d extrusionH="76200" contourW="12700">
              <a:bevelT/>
              <a:contourClr>
                <a:srgbClr val="74B230"/>
              </a:contourClr>
            </a:sp3d>
          </p:spPr>
          <p:txBody>
            <a:bodyPr rtlCol="0" anchor="ctr"/>
            <a:lstStyle/>
            <a:p>
              <a:pPr algn="ctr" defTabSz="914411">
                <a:defRPr/>
              </a:pPr>
              <a:endParaRPr lang="en-US" sz="400" kern="0">
                <a:cs typeface="Arial" panose="020B0604020202020204" pitchFamily="34" charset="0"/>
              </a:endParaRPr>
            </a:p>
          </p:txBody>
        </p:sp>
        <p:sp>
          <p:nvSpPr>
            <p:cNvPr id="23" name="Organigramme : Terminateur 213">
              <a:extLst>
                <a:ext uri="{FF2B5EF4-FFF2-40B4-BE49-F238E27FC236}">
                  <a16:creationId xmlns:a16="http://schemas.microsoft.com/office/drawing/2014/main" id="{D6023D43-5B81-DC47-38A2-943FF815CC06}"/>
                </a:ext>
              </a:extLst>
            </p:cNvPr>
            <p:cNvSpPr/>
            <p:nvPr/>
          </p:nvSpPr>
          <p:spPr>
            <a:xfrm rot="1142806">
              <a:off x="11116074" y="2712538"/>
              <a:ext cx="249912" cy="45719"/>
            </a:xfrm>
            <a:prstGeom prst="flowChartTerminator">
              <a:avLst/>
            </a:prstGeom>
            <a:solidFill>
              <a:srgbClr val="87CB3D"/>
            </a:solidFill>
            <a:ln w="9525" cap="flat" cmpd="sng" algn="ctr">
              <a:solidFill>
                <a:schemeClr val="tx1"/>
              </a:solidFill>
              <a:prstDash val="solid"/>
              <a:miter lim="800000"/>
            </a:ln>
            <a:effectLst/>
            <a:scene3d>
              <a:camera prst="orthographicFront"/>
              <a:lightRig rig="threePt" dir="t"/>
            </a:scene3d>
            <a:sp3d extrusionH="76200" contourW="12700">
              <a:bevelT/>
              <a:contourClr>
                <a:srgbClr val="74B230"/>
              </a:contourClr>
            </a:sp3d>
          </p:spPr>
          <p:txBody>
            <a:bodyPr rtlCol="0" anchor="ctr"/>
            <a:lstStyle/>
            <a:p>
              <a:pPr algn="ctr" defTabSz="914411">
                <a:defRPr/>
              </a:pPr>
              <a:endParaRPr lang="en-US" sz="400" kern="0">
                <a:cs typeface="Arial" panose="020B0604020202020204" pitchFamily="34" charset="0"/>
              </a:endParaRPr>
            </a:p>
          </p:txBody>
        </p:sp>
        <p:sp>
          <p:nvSpPr>
            <p:cNvPr id="24" name="Organigramme : Terminateur 214">
              <a:extLst>
                <a:ext uri="{FF2B5EF4-FFF2-40B4-BE49-F238E27FC236}">
                  <a16:creationId xmlns:a16="http://schemas.microsoft.com/office/drawing/2014/main" id="{61AB2A3D-ED46-E1E6-D0DC-2964EF17A8BB}"/>
                </a:ext>
              </a:extLst>
            </p:cNvPr>
            <p:cNvSpPr/>
            <p:nvPr/>
          </p:nvSpPr>
          <p:spPr>
            <a:xfrm rot="19874296">
              <a:off x="11181274" y="2602508"/>
              <a:ext cx="249912" cy="45719"/>
            </a:xfrm>
            <a:prstGeom prst="flowChartTerminator">
              <a:avLst/>
            </a:prstGeom>
            <a:solidFill>
              <a:srgbClr val="87CB3D"/>
            </a:solidFill>
            <a:ln w="9525" cap="flat" cmpd="sng" algn="ctr">
              <a:solidFill>
                <a:schemeClr val="tx1"/>
              </a:solidFill>
              <a:prstDash val="solid"/>
              <a:miter lim="800000"/>
            </a:ln>
            <a:effectLst/>
            <a:scene3d>
              <a:camera prst="orthographicFront"/>
              <a:lightRig rig="threePt" dir="t"/>
            </a:scene3d>
            <a:sp3d extrusionH="76200" contourW="12700">
              <a:bevelT/>
              <a:contourClr>
                <a:srgbClr val="74B230"/>
              </a:contourClr>
            </a:sp3d>
          </p:spPr>
          <p:txBody>
            <a:bodyPr rtlCol="0" anchor="ctr"/>
            <a:lstStyle/>
            <a:p>
              <a:pPr algn="ctr" defTabSz="914411">
                <a:defRPr/>
              </a:pPr>
              <a:endParaRPr lang="en-US" sz="400" kern="0">
                <a:cs typeface="Arial" panose="020B0604020202020204" pitchFamily="34" charset="0"/>
              </a:endParaRPr>
            </a:p>
          </p:txBody>
        </p:sp>
        <p:sp>
          <p:nvSpPr>
            <p:cNvPr id="25" name="Organigramme : Terminateur 215">
              <a:extLst>
                <a:ext uri="{FF2B5EF4-FFF2-40B4-BE49-F238E27FC236}">
                  <a16:creationId xmlns:a16="http://schemas.microsoft.com/office/drawing/2014/main" id="{FF293CD8-E464-3DC3-4E47-A29BAEA726DD}"/>
                </a:ext>
              </a:extLst>
            </p:cNvPr>
            <p:cNvSpPr/>
            <p:nvPr/>
          </p:nvSpPr>
          <p:spPr>
            <a:xfrm rot="1127196">
              <a:off x="11209115" y="2857352"/>
              <a:ext cx="249912" cy="45719"/>
            </a:xfrm>
            <a:prstGeom prst="flowChartTerminator">
              <a:avLst/>
            </a:prstGeom>
            <a:solidFill>
              <a:srgbClr val="87CB3D"/>
            </a:solidFill>
            <a:ln w="9525" cap="flat" cmpd="sng" algn="ctr">
              <a:solidFill>
                <a:schemeClr val="tx1"/>
              </a:solidFill>
              <a:prstDash val="solid"/>
              <a:miter lim="800000"/>
            </a:ln>
            <a:effectLst/>
            <a:scene3d>
              <a:camera prst="orthographicFront"/>
              <a:lightRig rig="threePt" dir="t"/>
            </a:scene3d>
            <a:sp3d extrusionH="76200" contourW="12700">
              <a:bevelT/>
              <a:contourClr>
                <a:srgbClr val="74B230"/>
              </a:contourClr>
            </a:sp3d>
          </p:spPr>
          <p:txBody>
            <a:bodyPr rtlCol="0" anchor="ctr"/>
            <a:lstStyle/>
            <a:p>
              <a:pPr algn="ctr" defTabSz="914411">
                <a:defRPr/>
              </a:pPr>
              <a:endParaRPr lang="en-US" sz="400" kern="0">
                <a:cs typeface="Arial" panose="020B0604020202020204" pitchFamily="34" charset="0"/>
              </a:endParaRPr>
            </a:p>
          </p:txBody>
        </p:sp>
        <p:sp>
          <p:nvSpPr>
            <p:cNvPr id="26" name="Organigramme : Terminateur 216">
              <a:extLst>
                <a:ext uri="{FF2B5EF4-FFF2-40B4-BE49-F238E27FC236}">
                  <a16:creationId xmlns:a16="http://schemas.microsoft.com/office/drawing/2014/main" id="{6ABACDB9-97CC-ED6F-5C38-3B752E84015B}"/>
                </a:ext>
              </a:extLst>
            </p:cNvPr>
            <p:cNvSpPr/>
            <p:nvPr/>
          </p:nvSpPr>
          <p:spPr>
            <a:xfrm rot="20009687">
              <a:off x="11242448" y="2772333"/>
              <a:ext cx="249912" cy="45719"/>
            </a:xfrm>
            <a:prstGeom prst="flowChartTerminator">
              <a:avLst/>
            </a:prstGeom>
            <a:solidFill>
              <a:srgbClr val="87CB3D"/>
            </a:solidFill>
            <a:ln w="9525" cap="flat" cmpd="sng" algn="ctr">
              <a:solidFill>
                <a:schemeClr val="tx1"/>
              </a:solidFill>
              <a:prstDash val="solid"/>
              <a:miter lim="800000"/>
            </a:ln>
            <a:effectLst/>
            <a:scene3d>
              <a:camera prst="orthographicFront"/>
              <a:lightRig rig="threePt" dir="t"/>
            </a:scene3d>
            <a:sp3d extrusionH="76200" contourW="12700">
              <a:bevelT/>
              <a:contourClr>
                <a:srgbClr val="74B230"/>
              </a:contourClr>
            </a:sp3d>
          </p:spPr>
          <p:txBody>
            <a:bodyPr rtlCol="0" anchor="ctr"/>
            <a:lstStyle/>
            <a:p>
              <a:pPr algn="ctr" defTabSz="914411">
                <a:defRPr/>
              </a:pPr>
              <a:endParaRPr lang="en-US" sz="400" kern="0">
                <a:cs typeface="Arial" panose="020B0604020202020204" pitchFamily="34" charset="0"/>
              </a:endParaRPr>
            </a:p>
          </p:txBody>
        </p:sp>
        <p:sp>
          <p:nvSpPr>
            <p:cNvPr id="27" name="Organigramme : Terminateur 217">
              <a:extLst>
                <a:ext uri="{FF2B5EF4-FFF2-40B4-BE49-F238E27FC236}">
                  <a16:creationId xmlns:a16="http://schemas.microsoft.com/office/drawing/2014/main" id="{6664C01D-5E7E-3C7E-5A09-4D3AAE9C09F2}"/>
                </a:ext>
              </a:extLst>
            </p:cNvPr>
            <p:cNvSpPr/>
            <p:nvPr/>
          </p:nvSpPr>
          <p:spPr>
            <a:xfrm rot="3859901">
              <a:off x="11149419" y="2743367"/>
              <a:ext cx="182506" cy="57601"/>
            </a:xfrm>
            <a:prstGeom prst="flowChartTerminator">
              <a:avLst/>
            </a:prstGeom>
            <a:solidFill>
              <a:srgbClr val="87CB3D"/>
            </a:solidFill>
            <a:ln w="9525" cap="flat" cmpd="sng" algn="ctr">
              <a:solidFill>
                <a:schemeClr val="tx1"/>
              </a:solidFill>
              <a:prstDash val="solid"/>
              <a:miter lim="800000"/>
            </a:ln>
            <a:effectLst/>
            <a:scene3d>
              <a:camera prst="orthographicFront"/>
              <a:lightRig rig="threePt" dir="t"/>
            </a:scene3d>
            <a:sp3d extrusionH="76200" contourW="12700">
              <a:bevelT/>
              <a:contourClr>
                <a:srgbClr val="74B230"/>
              </a:contourClr>
            </a:sp3d>
          </p:spPr>
          <p:txBody>
            <a:bodyPr rtlCol="0" anchor="ctr"/>
            <a:lstStyle/>
            <a:p>
              <a:pPr algn="ctr" defTabSz="914411">
                <a:defRPr/>
              </a:pPr>
              <a:endParaRPr lang="en-US" sz="400" kern="0">
                <a:cs typeface="Arial" panose="020B0604020202020204" pitchFamily="34" charset="0"/>
              </a:endParaRPr>
            </a:p>
          </p:txBody>
        </p:sp>
      </p:grpSp>
      <p:sp>
        <p:nvSpPr>
          <p:cNvPr id="33" name="TextBox 32">
            <a:extLst>
              <a:ext uri="{FF2B5EF4-FFF2-40B4-BE49-F238E27FC236}">
                <a16:creationId xmlns:a16="http://schemas.microsoft.com/office/drawing/2014/main" id="{E1E35FCE-FB94-5398-053F-1D5D1F3CDA3D}"/>
              </a:ext>
            </a:extLst>
          </p:cNvPr>
          <p:cNvSpPr txBox="1"/>
          <p:nvPr/>
        </p:nvSpPr>
        <p:spPr>
          <a:xfrm>
            <a:off x="1499518" y="4695706"/>
            <a:ext cx="1876349" cy="184666"/>
          </a:xfrm>
          <a:prstGeom prst="rect">
            <a:avLst/>
          </a:prstGeom>
          <a:noFill/>
        </p:spPr>
        <p:txBody>
          <a:bodyPr wrap="square">
            <a:spAutoFit/>
          </a:bodyPr>
          <a:lstStyle/>
          <a:p>
            <a:r>
              <a:rPr lang="en-US" sz="600" b="0" i="0" dirty="0">
                <a:solidFill>
                  <a:srgbClr val="70757A"/>
                </a:solidFill>
                <a:effectLst/>
                <a:latin typeface="arial" panose="020B0604020202020204" pitchFamily="34" charset="0"/>
              </a:rPr>
              <a:t>© Jianhua Shao</a:t>
            </a:r>
            <a:endParaRPr lang="en-US" sz="600" dirty="0"/>
          </a:p>
        </p:txBody>
      </p:sp>
      <p:sp>
        <p:nvSpPr>
          <p:cNvPr id="39" name="TextBox 38">
            <a:extLst>
              <a:ext uri="{FF2B5EF4-FFF2-40B4-BE49-F238E27FC236}">
                <a16:creationId xmlns:a16="http://schemas.microsoft.com/office/drawing/2014/main" id="{044D095A-7823-DB79-DBE9-1C6D90DD1927}"/>
              </a:ext>
            </a:extLst>
          </p:cNvPr>
          <p:cNvSpPr txBox="1"/>
          <p:nvPr/>
        </p:nvSpPr>
        <p:spPr>
          <a:xfrm>
            <a:off x="54930" y="5786247"/>
            <a:ext cx="2251877" cy="461665"/>
          </a:xfrm>
          <a:prstGeom prst="rect">
            <a:avLst/>
          </a:prstGeom>
          <a:noFill/>
        </p:spPr>
        <p:txBody>
          <a:bodyPr wrap="square">
            <a:spAutoFit/>
          </a:bodyPr>
          <a:lstStyle/>
          <a:p>
            <a:r>
              <a:rPr lang="en-US" sz="2400" dirty="0"/>
              <a:t>Gérard, 2017</a:t>
            </a:r>
          </a:p>
        </p:txBody>
      </p:sp>
      <p:sp>
        <p:nvSpPr>
          <p:cNvPr id="42" name="Arrow: Curved Up 41">
            <a:extLst>
              <a:ext uri="{FF2B5EF4-FFF2-40B4-BE49-F238E27FC236}">
                <a16:creationId xmlns:a16="http://schemas.microsoft.com/office/drawing/2014/main" id="{367E687D-1303-3F54-22B8-0E860EA5297D}"/>
              </a:ext>
            </a:extLst>
          </p:cNvPr>
          <p:cNvSpPr/>
          <p:nvPr/>
        </p:nvSpPr>
        <p:spPr>
          <a:xfrm flipH="1">
            <a:off x="4985660" y="5369534"/>
            <a:ext cx="2077541" cy="837435"/>
          </a:xfrm>
          <a:prstGeom prst="curvedUpArrow">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039" name="Group 1038">
            <a:extLst>
              <a:ext uri="{FF2B5EF4-FFF2-40B4-BE49-F238E27FC236}">
                <a16:creationId xmlns:a16="http://schemas.microsoft.com/office/drawing/2014/main" id="{11482256-EDB9-89AC-917F-8E7029A288D9}"/>
              </a:ext>
            </a:extLst>
          </p:cNvPr>
          <p:cNvGrpSpPr/>
          <p:nvPr/>
        </p:nvGrpSpPr>
        <p:grpSpPr>
          <a:xfrm>
            <a:off x="9768745" y="0"/>
            <a:ext cx="2423255" cy="1101478"/>
            <a:chOff x="9768745" y="0"/>
            <a:chExt cx="2423255" cy="1101478"/>
          </a:xfrm>
        </p:grpSpPr>
        <p:pic>
          <p:nvPicPr>
            <p:cNvPr id="1037" name="Picture 1036">
              <a:extLst>
                <a:ext uri="{FF2B5EF4-FFF2-40B4-BE49-F238E27FC236}">
                  <a16:creationId xmlns:a16="http://schemas.microsoft.com/office/drawing/2014/main" id="{89555E6F-6285-7571-FC33-3ACC08DA09DC}"/>
                </a:ext>
              </a:extLst>
            </p:cNvPr>
            <p:cNvPicPr>
              <a:picLocks noChangeAspect="1"/>
            </p:cNvPicPr>
            <p:nvPr/>
          </p:nvPicPr>
          <p:blipFill rotWithShape="1">
            <a:blip r:embed="rId5" cstate="hqprint">
              <a:alphaModFix amt="50000"/>
              <a:extLst>
                <a:ext uri="{28A0092B-C50C-407E-A947-70E740481C1C}">
                  <a14:useLocalDpi xmlns:a14="http://schemas.microsoft.com/office/drawing/2010/main"/>
                </a:ext>
              </a:extLst>
            </a:blip>
            <a:srcRect/>
            <a:stretch/>
          </p:blipFill>
          <p:spPr>
            <a:xfrm>
              <a:off x="9768745" y="0"/>
              <a:ext cx="2423255" cy="1101478"/>
            </a:xfrm>
            <a:prstGeom prst="rect">
              <a:avLst/>
            </a:prstGeom>
          </p:spPr>
        </p:pic>
        <p:sp>
          <p:nvSpPr>
            <p:cNvPr id="1038" name="Content Placeholder 1">
              <a:extLst>
                <a:ext uri="{FF2B5EF4-FFF2-40B4-BE49-F238E27FC236}">
                  <a16:creationId xmlns:a16="http://schemas.microsoft.com/office/drawing/2014/main" id="{5ECB45C7-C674-BA30-D6DA-EA484B943099}"/>
                </a:ext>
              </a:extLst>
            </p:cNvPr>
            <p:cNvSpPr txBox="1">
              <a:spLocks/>
            </p:cNvSpPr>
            <p:nvPr/>
          </p:nvSpPr>
          <p:spPr>
            <a:xfrm>
              <a:off x="10551806" y="207036"/>
              <a:ext cx="1352794" cy="59476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fr-BE" dirty="0"/>
                <a:t>Intro</a:t>
              </a:r>
            </a:p>
          </p:txBody>
        </p:sp>
      </p:grpSp>
      <p:grpSp>
        <p:nvGrpSpPr>
          <p:cNvPr id="40" name="Group 39">
            <a:extLst>
              <a:ext uri="{FF2B5EF4-FFF2-40B4-BE49-F238E27FC236}">
                <a16:creationId xmlns:a16="http://schemas.microsoft.com/office/drawing/2014/main" id="{3FB25F23-0673-FD16-B856-43EB0B8BBC6D}"/>
              </a:ext>
            </a:extLst>
          </p:cNvPr>
          <p:cNvGrpSpPr/>
          <p:nvPr/>
        </p:nvGrpSpPr>
        <p:grpSpPr>
          <a:xfrm>
            <a:off x="6920658" y="4265367"/>
            <a:ext cx="1238728" cy="1255659"/>
            <a:chOff x="10902874" y="3071789"/>
            <a:chExt cx="570359" cy="570359"/>
          </a:xfrm>
        </p:grpSpPr>
        <p:sp>
          <p:nvSpPr>
            <p:cNvPr id="5" name="Ellipse 338">
              <a:extLst>
                <a:ext uri="{FF2B5EF4-FFF2-40B4-BE49-F238E27FC236}">
                  <a16:creationId xmlns:a16="http://schemas.microsoft.com/office/drawing/2014/main" id="{17CBEDAD-64C0-A7E4-BE8B-5252B66E211F}"/>
                </a:ext>
              </a:extLst>
            </p:cNvPr>
            <p:cNvSpPr/>
            <p:nvPr/>
          </p:nvSpPr>
          <p:spPr>
            <a:xfrm>
              <a:off x="10902874" y="3071789"/>
              <a:ext cx="570359" cy="570359"/>
            </a:xfrm>
            <a:prstGeom prst="ellipse">
              <a:avLst/>
            </a:prstGeom>
            <a:solidFill>
              <a:schemeClr val="bg1"/>
            </a:solidFill>
            <a:ln w="44450">
              <a:solidFill>
                <a:srgbClr val="FE7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Organigramme : Terminateur 340">
              <a:extLst>
                <a:ext uri="{FF2B5EF4-FFF2-40B4-BE49-F238E27FC236}">
                  <a16:creationId xmlns:a16="http://schemas.microsoft.com/office/drawing/2014/main" id="{CB560E60-C01A-B6C0-828B-D8F740E3D1F7}"/>
                </a:ext>
              </a:extLst>
            </p:cNvPr>
            <p:cNvSpPr/>
            <p:nvPr/>
          </p:nvSpPr>
          <p:spPr>
            <a:xfrm rot="13997015">
              <a:off x="10964237" y="3411889"/>
              <a:ext cx="233172" cy="49925"/>
            </a:xfrm>
            <a:prstGeom prst="flowChartTerminator">
              <a:avLst/>
            </a:prstGeom>
            <a:solidFill>
              <a:srgbClr val="FF3B3B"/>
            </a:solidFill>
            <a:ln w="12700" cap="flat" cmpd="sng" algn="ctr">
              <a:solidFill>
                <a:schemeClr val="tx1"/>
              </a:solidFill>
              <a:prstDash val="solid"/>
              <a:miter lim="800000"/>
            </a:ln>
            <a:effectLst/>
            <a:scene3d>
              <a:camera prst="orthographicFront"/>
              <a:lightRig rig="threePt" dir="t"/>
            </a:scene3d>
            <a:sp3d contourW="12700">
              <a:bevelT/>
              <a:contourClr>
                <a:srgbClr val="FF0505"/>
              </a:contourClr>
            </a:sp3d>
          </p:spPr>
          <p:txBody>
            <a:bodyPr rtlCol="0" anchor="ctr"/>
            <a:lstStyle/>
            <a:p>
              <a:pPr algn="ctr" defTabSz="914411">
                <a:defRPr/>
              </a:pPr>
              <a:endParaRPr lang="en-US" sz="400" kern="0">
                <a:cs typeface="Arial" panose="020B0604020202020204" pitchFamily="34" charset="0"/>
              </a:endParaRPr>
            </a:p>
          </p:txBody>
        </p:sp>
        <p:sp>
          <p:nvSpPr>
            <p:cNvPr id="7" name="Organigramme : Terminateur 341">
              <a:extLst>
                <a:ext uri="{FF2B5EF4-FFF2-40B4-BE49-F238E27FC236}">
                  <a16:creationId xmlns:a16="http://schemas.microsoft.com/office/drawing/2014/main" id="{9A887DD4-E380-51A0-8B8C-5E9828A323D0}"/>
                </a:ext>
              </a:extLst>
            </p:cNvPr>
            <p:cNvSpPr/>
            <p:nvPr/>
          </p:nvSpPr>
          <p:spPr>
            <a:xfrm rot="20703938">
              <a:off x="11154126" y="3315599"/>
              <a:ext cx="216607" cy="53744"/>
            </a:xfrm>
            <a:prstGeom prst="flowChartTerminator">
              <a:avLst/>
            </a:prstGeom>
            <a:solidFill>
              <a:srgbClr val="FF3B3B"/>
            </a:solidFill>
            <a:ln w="12700" cap="flat" cmpd="sng" algn="ctr">
              <a:solidFill>
                <a:schemeClr val="tx1"/>
              </a:solidFill>
              <a:prstDash val="solid"/>
              <a:miter lim="800000"/>
            </a:ln>
            <a:effectLst/>
            <a:scene3d>
              <a:camera prst="orthographicFront"/>
              <a:lightRig rig="threePt" dir="t"/>
            </a:scene3d>
            <a:sp3d contourW="12700">
              <a:bevelT/>
              <a:contourClr>
                <a:srgbClr val="FF0505"/>
              </a:contourClr>
            </a:sp3d>
          </p:spPr>
          <p:txBody>
            <a:bodyPr rtlCol="0" anchor="ctr"/>
            <a:lstStyle/>
            <a:p>
              <a:pPr algn="ctr" defTabSz="914411">
                <a:defRPr/>
              </a:pPr>
              <a:endParaRPr lang="en-US" sz="400" kern="0">
                <a:cs typeface="Arial" panose="020B0604020202020204" pitchFamily="34" charset="0"/>
              </a:endParaRPr>
            </a:p>
          </p:txBody>
        </p:sp>
        <p:sp>
          <p:nvSpPr>
            <p:cNvPr id="8" name="Organigramme : Terminateur 342">
              <a:extLst>
                <a:ext uri="{FF2B5EF4-FFF2-40B4-BE49-F238E27FC236}">
                  <a16:creationId xmlns:a16="http://schemas.microsoft.com/office/drawing/2014/main" id="{EE5E5B46-3981-01DD-0344-D17CED5EAEC6}"/>
                </a:ext>
              </a:extLst>
            </p:cNvPr>
            <p:cNvSpPr/>
            <p:nvPr/>
          </p:nvSpPr>
          <p:spPr>
            <a:xfrm rot="616089">
              <a:off x="11119252" y="3287226"/>
              <a:ext cx="216607" cy="53744"/>
            </a:xfrm>
            <a:prstGeom prst="flowChartTerminator">
              <a:avLst/>
            </a:prstGeom>
            <a:solidFill>
              <a:srgbClr val="FF3B3B"/>
            </a:solidFill>
            <a:ln w="12700" cap="flat" cmpd="sng" algn="ctr">
              <a:solidFill>
                <a:schemeClr val="tx1"/>
              </a:solidFill>
              <a:prstDash val="solid"/>
              <a:miter lim="800000"/>
            </a:ln>
            <a:effectLst/>
            <a:scene3d>
              <a:camera prst="orthographicFront"/>
              <a:lightRig rig="threePt" dir="t"/>
            </a:scene3d>
            <a:sp3d contourW="12700">
              <a:bevelT/>
              <a:contourClr>
                <a:srgbClr val="FF0505"/>
              </a:contourClr>
            </a:sp3d>
          </p:spPr>
          <p:txBody>
            <a:bodyPr rtlCol="0" anchor="ctr"/>
            <a:lstStyle/>
            <a:p>
              <a:pPr algn="ctr" defTabSz="914411">
                <a:defRPr/>
              </a:pPr>
              <a:endParaRPr lang="en-US" sz="400" kern="0">
                <a:cs typeface="Arial" panose="020B0604020202020204" pitchFamily="34" charset="0"/>
              </a:endParaRPr>
            </a:p>
          </p:txBody>
        </p:sp>
        <p:sp>
          <p:nvSpPr>
            <p:cNvPr id="9" name="Organigramme : Terminateur 343">
              <a:extLst>
                <a:ext uri="{FF2B5EF4-FFF2-40B4-BE49-F238E27FC236}">
                  <a16:creationId xmlns:a16="http://schemas.microsoft.com/office/drawing/2014/main" id="{41833306-103E-99A8-7FB6-0CA18FB76CD7}"/>
                </a:ext>
              </a:extLst>
            </p:cNvPr>
            <p:cNvSpPr/>
            <p:nvPr/>
          </p:nvSpPr>
          <p:spPr>
            <a:xfrm rot="1142806">
              <a:off x="11000504" y="3297180"/>
              <a:ext cx="246676" cy="47193"/>
            </a:xfrm>
            <a:prstGeom prst="flowChartTerminator">
              <a:avLst/>
            </a:prstGeom>
            <a:solidFill>
              <a:srgbClr val="FF3B3B"/>
            </a:solidFill>
            <a:ln w="12700" cap="flat" cmpd="sng" algn="ctr">
              <a:solidFill>
                <a:schemeClr val="tx1"/>
              </a:solidFill>
              <a:prstDash val="solid"/>
              <a:miter lim="800000"/>
            </a:ln>
            <a:effectLst/>
            <a:scene3d>
              <a:camera prst="orthographicFront"/>
              <a:lightRig rig="threePt" dir="t"/>
            </a:scene3d>
            <a:sp3d contourW="12700">
              <a:bevelT/>
              <a:contourClr>
                <a:srgbClr val="FF0505"/>
              </a:contourClr>
            </a:sp3d>
          </p:spPr>
          <p:txBody>
            <a:bodyPr rtlCol="0" anchor="ctr"/>
            <a:lstStyle/>
            <a:p>
              <a:pPr algn="ctr" defTabSz="914411">
                <a:defRPr/>
              </a:pPr>
              <a:endParaRPr lang="en-US" sz="400" kern="0">
                <a:cs typeface="Arial" panose="020B0604020202020204" pitchFamily="34" charset="0"/>
              </a:endParaRPr>
            </a:p>
          </p:txBody>
        </p:sp>
        <p:sp>
          <p:nvSpPr>
            <p:cNvPr id="10" name="Organigramme : Terminateur 344">
              <a:extLst>
                <a:ext uri="{FF2B5EF4-FFF2-40B4-BE49-F238E27FC236}">
                  <a16:creationId xmlns:a16="http://schemas.microsoft.com/office/drawing/2014/main" id="{B3516915-9E4B-F64B-B048-728390517CF3}"/>
                </a:ext>
              </a:extLst>
            </p:cNvPr>
            <p:cNvSpPr/>
            <p:nvPr/>
          </p:nvSpPr>
          <p:spPr>
            <a:xfrm rot="19874296">
              <a:off x="11063391" y="3213919"/>
              <a:ext cx="216607" cy="53744"/>
            </a:xfrm>
            <a:prstGeom prst="flowChartTerminator">
              <a:avLst/>
            </a:prstGeom>
            <a:solidFill>
              <a:srgbClr val="FF3B3B"/>
            </a:solidFill>
            <a:ln w="12700" cap="flat" cmpd="sng" algn="ctr">
              <a:solidFill>
                <a:schemeClr val="tx1"/>
              </a:solidFill>
              <a:prstDash val="solid"/>
              <a:miter lim="800000"/>
            </a:ln>
            <a:effectLst/>
            <a:scene3d>
              <a:camera prst="orthographicFront"/>
              <a:lightRig rig="threePt" dir="t"/>
            </a:scene3d>
            <a:sp3d contourW="12700">
              <a:bevelT/>
              <a:contourClr>
                <a:srgbClr val="FF0505"/>
              </a:contourClr>
            </a:sp3d>
          </p:spPr>
          <p:txBody>
            <a:bodyPr rtlCol="0" anchor="ctr"/>
            <a:lstStyle/>
            <a:p>
              <a:pPr algn="ctr" defTabSz="914411">
                <a:defRPr/>
              </a:pPr>
              <a:endParaRPr lang="en-US" sz="400" kern="0">
                <a:cs typeface="Arial" panose="020B0604020202020204" pitchFamily="34" charset="0"/>
              </a:endParaRPr>
            </a:p>
          </p:txBody>
        </p:sp>
        <p:sp>
          <p:nvSpPr>
            <p:cNvPr id="11" name="Organigramme : Terminateur 345">
              <a:extLst>
                <a:ext uri="{FF2B5EF4-FFF2-40B4-BE49-F238E27FC236}">
                  <a16:creationId xmlns:a16="http://schemas.microsoft.com/office/drawing/2014/main" id="{D436F028-2394-7C14-3818-2C8935289830}"/>
                </a:ext>
              </a:extLst>
            </p:cNvPr>
            <p:cNvSpPr/>
            <p:nvPr/>
          </p:nvSpPr>
          <p:spPr>
            <a:xfrm rot="1127196">
              <a:off x="11093461" y="3441972"/>
              <a:ext cx="246676" cy="47193"/>
            </a:xfrm>
            <a:prstGeom prst="flowChartTerminator">
              <a:avLst/>
            </a:prstGeom>
            <a:solidFill>
              <a:srgbClr val="FF3B3B"/>
            </a:solidFill>
            <a:ln w="12700" cap="flat" cmpd="sng" algn="ctr">
              <a:solidFill>
                <a:schemeClr val="tx1"/>
              </a:solidFill>
              <a:prstDash val="solid"/>
              <a:miter lim="800000"/>
            </a:ln>
            <a:effectLst/>
            <a:scene3d>
              <a:camera prst="orthographicFront"/>
              <a:lightRig rig="threePt" dir="t"/>
            </a:scene3d>
            <a:sp3d contourW="12700">
              <a:bevelT/>
              <a:contourClr>
                <a:srgbClr val="FF0505"/>
              </a:contourClr>
            </a:sp3d>
          </p:spPr>
          <p:txBody>
            <a:bodyPr rtlCol="0" anchor="ctr"/>
            <a:lstStyle/>
            <a:p>
              <a:pPr algn="ctr" defTabSz="914411">
                <a:defRPr/>
              </a:pPr>
              <a:endParaRPr lang="en-US" sz="400" kern="0">
                <a:cs typeface="Arial" panose="020B0604020202020204" pitchFamily="34" charset="0"/>
              </a:endParaRPr>
            </a:p>
          </p:txBody>
        </p:sp>
        <p:sp>
          <p:nvSpPr>
            <p:cNvPr id="12" name="Organigramme : Terminateur 346">
              <a:extLst>
                <a:ext uri="{FF2B5EF4-FFF2-40B4-BE49-F238E27FC236}">
                  <a16:creationId xmlns:a16="http://schemas.microsoft.com/office/drawing/2014/main" id="{88BE804E-FD68-E95A-E323-E858893E7559}"/>
                </a:ext>
              </a:extLst>
            </p:cNvPr>
            <p:cNvSpPr/>
            <p:nvPr/>
          </p:nvSpPr>
          <p:spPr>
            <a:xfrm rot="20009687">
              <a:off x="11124120" y="3383236"/>
              <a:ext cx="216607" cy="53744"/>
            </a:xfrm>
            <a:prstGeom prst="flowChartTerminator">
              <a:avLst/>
            </a:prstGeom>
            <a:solidFill>
              <a:srgbClr val="FF3B3B"/>
            </a:solidFill>
            <a:ln w="12700" cap="flat" cmpd="sng" algn="ctr">
              <a:solidFill>
                <a:schemeClr val="tx1"/>
              </a:solidFill>
              <a:prstDash val="solid"/>
              <a:miter lim="800000"/>
            </a:ln>
            <a:effectLst/>
            <a:scene3d>
              <a:camera prst="orthographicFront"/>
              <a:lightRig rig="threePt" dir="t"/>
            </a:scene3d>
            <a:sp3d contourW="12700">
              <a:bevelT/>
              <a:contourClr>
                <a:srgbClr val="FF0505"/>
              </a:contourClr>
            </a:sp3d>
          </p:spPr>
          <p:txBody>
            <a:bodyPr rtlCol="0" anchor="ctr"/>
            <a:lstStyle/>
            <a:p>
              <a:pPr algn="ctr" defTabSz="914411">
                <a:defRPr/>
              </a:pPr>
              <a:endParaRPr lang="en-US" sz="400" kern="0">
                <a:cs typeface="Arial" panose="020B0604020202020204" pitchFamily="34" charset="0"/>
              </a:endParaRPr>
            </a:p>
          </p:txBody>
        </p:sp>
        <p:sp>
          <p:nvSpPr>
            <p:cNvPr id="13" name="Organigramme : Terminateur 347">
              <a:extLst>
                <a:ext uri="{FF2B5EF4-FFF2-40B4-BE49-F238E27FC236}">
                  <a16:creationId xmlns:a16="http://schemas.microsoft.com/office/drawing/2014/main" id="{B34149D7-56EB-6D42-B92F-D509B14E7C30}"/>
                </a:ext>
              </a:extLst>
            </p:cNvPr>
            <p:cNvSpPr/>
            <p:nvPr/>
          </p:nvSpPr>
          <p:spPr>
            <a:xfrm rot="3859901">
              <a:off x="11009732" y="3375594"/>
              <a:ext cx="233172" cy="49925"/>
            </a:xfrm>
            <a:prstGeom prst="flowChartTerminator">
              <a:avLst/>
            </a:prstGeom>
            <a:solidFill>
              <a:srgbClr val="FF3B3B"/>
            </a:solidFill>
            <a:ln w="12700" cap="flat" cmpd="sng" algn="ctr">
              <a:solidFill>
                <a:schemeClr val="tx1"/>
              </a:solidFill>
              <a:prstDash val="solid"/>
              <a:miter lim="800000"/>
            </a:ln>
            <a:effectLst/>
            <a:scene3d>
              <a:camera prst="orthographicFront"/>
              <a:lightRig rig="threePt" dir="t"/>
            </a:scene3d>
            <a:sp3d contourW="12700">
              <a:bevelT/>
              <a:contourClr>
                <a:srgbClr val="FF0505"/>
              </a:contourClr>
            </a:sp3d>
          </p:spPr>
          <p:txBody>
            <a:bodyPr rtlCol="0" anchor="ctr"/>
            <a:lstStyle/>
            <a:p>
              <a:pPr algn="ctr" defTabSz="914411">
                <a:defRPr/>
              </a:pPr>
              <a:endParaRPr lang="en-US" sz="400" kern="0">
                <a:cs typeface="Arial" panose="020B0604020202020204" pitchFamily="34" charset="0"/>
              </a:endParaRPr>
            </a:p>
          </p:txBody>
        </p:sp>
      </p:grpSp>
      <p:grpSp>
        <p:nvGrpSpPr>
          <p:cNvPr id="1024" name="Group 1023">
            <a:extLst>
              <a:ext uri="{FF2B5EF4-FFF2-40B4-BE49-F238E27FC236}">
                <a16:creationId xmlns:a16="http://schemas.microsoft.com/office/drawing/2014/main" id="{BEA9E32F-7BD3-F192-D55D-AB49F55CBEFB}"/>
              </a:ext>
            </a:extLst>
          </p:cNvPr>
          <p:cNvGrpSpPr/>
          <p:nvPr/>
        </p:nvGrpSpPr>
        <p:grpSpPr>
          <a:xfrm>
            <a:off x="4111458" y="4235591"/>
            <a:ext cx="1238728" cy="1255659"/>
            <a:chOff x="10902874" y="3071789"/>
            <a:chExt cx="570359" cy="570359"/>
          </a:xfrm>
        </p:grpSpPr>
        <p:sp>
          <p:nvSpPr>
            <p:cNvPr id="1025" name="Ellipse 338">
              <a:extLst>
                <a:ext uri="{FF2B5EF4-FFF2-40B4-BE49-F238E27FC236}">
                  <a16:creationId xmlns:a16="http://schemas.microsoft.com/office/drawing/2014/main" id="{0D15B667-C548-C066-E00D-B02E6825C989}"/>
                </a:ext>
              </a:extLst>
            </p:cNvPr>
            <p:cNvSpPr/>
            <p:nvPr/>
          </p:nvSpPr>
          <p:spPr>
            <a:xfrm>
              <a:off x="10902874" y="3071789"/>
              <a:ext cx="570359" cy="570359"/>
            </a:xfrm>
            <a:prstGeom prst="ellipse">
              <a:avLst/>
            </a:prstGeom>
            <a:solidFill>
              <a:schemeClr val="bg1"/>
            </a:solidFill>
            <a:ln w="44450">
              <a:solidFill>
                <a:srgbClr val="FE7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27" name="Organigramme : Terminateur 340">
              <a:extLst>
                <a:ext uri="{FF2B5EF4-FFF2-40B4-BE49-F238E27FC236}">
                  <a16:creationId xmlns:a16="http://schemas.microsoft.com/office/drawing/2014/main" id="{24B4E936-D54A-05B6-F853-CBE54ABCA0EC}"/>
                </a:ext>
              </a:extLst>
            </p:cNvPr>
            <p:cNvSpPr/>
            <p:nvPr/>
          </p:nvSpPr>
          <p:spPr>
            <a:xfrm rot="13997015">
              <a:off x="10964237" y="3411889"/>
              <a:ext cx="233172" cy="49925"/>
            </a:xfrm>
            <a:prstGeom prst="flowChartTerminator">
              <a:avLst/>
            </a:prstGeom>
            <a:solidFill>
              <a:srgbClr val="FF3B3B"/>
            </a:solidFill>
            <a:ln w="12700" cap="flat" cmpd="sng" algn="ctr">
              <a:solidFill>
                <a:schemeClr val="tx1"/>
              </a:solidFill>
              <a:prstDash val="solid"/>
              <a:miter lim="800000"/>
            </a:ln>
            <a:effectLst/>
            <a:scene3d>
              <a:camera prst="orthographicFront"/>
              <a:lightRig rig="threePt" dir="t"/>
            </a:scene3d>
            <a:sp3d contourW="12700">
              <a:bevelT/>
              <a:contourClr>
                <a:srgbClr val="FF0505"/>
              </a:contourClr>
            </a:sp3d>
          </p:spPr>
          <p:txBody>
            <a:bodyPr rtlCol="0" anchor="ctr"/>
            <a:lstStyle/>
            <a:p>
              <a:pPr algn="ctr" defTabSz="914411">
                <a:defRPr/>
              </a:pPr>
              <a:endParaRPr lang="en-US" sz="400" kern="0">
                <a:cs typeface="Arial" panose="020B0604020202020204" pitchFamily="34" charset="0"/>
              </a:endParaRPr>
            </a:p>
          </p:txBody>
        </p:sp>
        <p:sp>
          <p:nvSpPr>
            <p:cNvPr id="1028" name="Organigramme : Terminateur 341">
              <a:extLst>
                <a:ext uri="{FF2B5EF4-FFF2-40B4-BE49-F238E27FC236}">
                  <a16:creationId xmlns:a16="http://schemas.microsoft.com/office/drawing/2014/main" id="{3201E553-C20D-B20E-30E7-B917C22FD027}"/>
                </a:ext>
              </a:extLst>
            </p:cNvPr>
            <p:cNvSpPr/>
            <p:nvPr/>
          </p:nvSpPr>
          <p:spPr>
            <a:xfrm rot="20703938">
              <a:off x="11154126" y="3315599"/>
              <a:ext cx="216607" cy="53744"/>
            </a:xfrm>
            <a:prstGeom prst="flowChartTerminator">
              <a:avLst/>
            </a:prstGeom>
            <a:solidFill>
              <a:srgbClr val="FF3B3B"/>
            </a:solidFill>
            <a:ln w="12700" cap="flat" cmpd="sng" algn="ctr">
              <a:solidFill>
                <a:schemeClr val="tx1"/>
              </a:solidFill>
              <a:prstDash val="solid"/>
              <a:miter lim="800000"/>
            </a:ln>
            <a:effectLst/>
            <a:scene3d>
              <a:camera prst="orthographicFront"/>
              <a:lightRig rig="threePt" dir="t"/>
            </a:scene3d>
            <a:sp3d contourW="12700">
              <a:bevelT/>
              <a:contourClr>
                <a:srgbClr val="FF0505"/>
              </a:contourClr>
            </a:sp3d>
          </p:spPr>
          <p:txBody>
            <a:bodyPr rtlCol="0" anchor="ctr"/>
            <a:lstStyle/>
            <a:p>
              <a:pPr algn="ctr" defTabSz="914411">
                <a:defRPr/>
              </a:pPr>
              <a:endParaRPr lang="en-US" sz="400" kern="0">
                <a:cs typeface="Arial" panose="020B0604020202020204" pitchFamily="34" charset="0"/>
              </a:endParaRPr>
            </a:p>
          </p:txBody>
        </p:sp>
        <p:sp>
          <p:nvSpPr>
            <p:cNvPr id="1029" name="Organigramme : Terminateur 342">
              <a:extLst>
                <a:ext uri="{FF2B5EF4-FFF2-40B4-BE49-F238E27FC236}">
                  <a16:creationId xmlns:a16="http://schemas.microsoft.com/office/drawing/2014/main" id="{03FB1FC2-B452-AD42-68F3-F29F24C39986}"/>
                </a:ext>
              </a:extLst>
            </p:cNvPr>
            <p:cNvSpPr/>
            <p:nvPr/>
          </p:nvSpPr>
          <p:spPr>
            <a:xfrm rot="616089">
              <a:off x="11119252" y="3287226"/>
              <a:ext cx="216607" cy="53744"/>
            </a:xfrm>
            <a:prstGeom prst="flowChartTerminator">
              <a:avLst/>
            </a:prstGeom>
            <a:solidFill>
              <a:srgbClr val="FF3B3B"/>
            </a:solidFill>
            <a:ln w="12700" cap="flat" cmpd="sng" algn="ctr">
              <a:solidFill>
                <a:schemeClr val="tx1"/>
              </a:solidFill>
              <a:prstDash val="solid"/>
              <a:miter lim="800000"/>
            </a:ln>
            <a:effectLst/>
            <a:scene3d>
              <a:camera prst="orthographicFront"/>
              <a:lightRig rig="threePt" dir="t"/>
            </a:scene3d>
            <a:sp3d contourW="12700">
              <a:bevelT/>
              <a:contourClr>
                <a:srgbClr val="FF0505"/>
              </a:contourClr>
            </a:sp3d>
          </p:spPr>
          <p:txBody>
            <a:bodyPr rtlCol="0" anchor="ctr"/>
            <a:lstStyle/>
            <a:p>
              <a:pPr algn="ctr" defTabSz="914411">
                <a:defRPr/>
              </a:pPr>
              <a:endParaRPr lang="en-US" sz="400" kern="0">
                <a:cs typeface="Arial" panose="020B0604020202020204" pitchFamily="34" charset="0"/>
              </a:endParaRPr>
            </a:p>
          </p:txBody>
        </p:sp>
        <p:sp>
          <p:nvSpPr>
            <p:cNvPr id="1030" name="Organigramme : Terminateur 343">
              <a:extLst>
                <a:ext uri="{FF2B5EF4-FFF2-40B4-BE49-F238E27FC236}">
                  <a16:creationId xmlns:a16="http://schemas.microsoft.com/office/drawing/2014/main" id="{AF98EF79-7D8C-411C-2B04-2B6913D55D22}"/>
                </a:ext>
              </a:extLst>
            </p:cNvPr>
            <p:cNvSpPr/>
            <p:nvPr/>
          </p:nvSpPr>
          <p:spPr>
            <a:xfrm rot="1142806">
              <a:off x="11000504" y="3297180"/>
              <a:ext cx="246676" cy="47193"/>
            </a:xfrm>
            <a:prstGeom prst="flowChartTerminator">
              <a:avLst/>
            </a:prstGeom>
            <a:solidFill>
              <a:srgbClr val="FF3B3B"/>
            </a:solidFill>
            <a:ln w="12700" cap="flat" cmpd="sng" algn="ctr">
              <a:solidFill>
                <a:schemeClr val="tx1"/>
              </a:solidFill>
              <a:prstDash val="solid"/>
              <a:miter lim="800000"/>
            </a:ln>
            <a:effectLst/>
            <a:scene3d>
              <a:camera prst="orthographicFront"/>
              <a:lightRig rig="threePt" dir="t"/>
            </a:scene3d>
            <a:sp3d contourW="12700">
              <a:bevelT/>
              <a:contourClr>
                <a:srgbClr val="FF0505"/>
              </a:contourClr>
            </a:sp3d>
          </p:spPr>
          <p:txBody>
            <a:bodyPr rtlCol="0" anchor="ctr"/>
            <a:lstStyle/>
            <a:p>
              <a:pPr algn="ctr" defTabSz="914411">
                <a:defRPr/>
              </a:pPr>
              <a:endParaRPr lang="en-US" sz="400" kern="0">
                <a:cs typeface="Arial" panose="020B0604020202020204" pitchFamily="34" charset="0"/>
              </a:endParaRPr>
            </a:p>
          </p:txBody>
        </p:sp>
        <p:sp>
          <p:nvSpPr>
            <p:cNvPr id="1031" name="Organigramme : Terminateur 344">
              <a:extLst>
                <a:ext uri="{FF2B5EF4-FFF2-40B4-BE49-F238E27FC236}">
                  <a16:creationId xmlns:a16="http://schemas.microsoft.com/office/drawing/2014/main" id="{75842732-7343-5259-1A42-29D46179E42F}"/>
                </a:ext>
              </a:extLst>
            </p:cNvPr>
            <p:cNvSpPr/>
            <p:nvPr/>
          </p:nvSpPr>
          <p:spPr>
            <a:xfrm rot="19874296">
              <a:off x="11063391" y="3213919"/>
              <a:ext cx="216607" cy="53744"/>
            </a:xfrm>
            <a:prstGeom prst="flowChartTerminator">
              <a:avLst/>
            </a:prstGeom>
            <a:solidFill>
              <a:srgbClr val="FF3B3B"/>
            </a:solidFill>
            <a:ln w="12700" cap="flat" cmpd="sng" algn="ctr">
              <a:solidFill>
                <a:schemeClr val="tx1"/>
              </a:solidFill>
              <a:prstDash val="solid"/>
              <a:miter lim="800000"/>
            </a:ln>
            <a:effectLst/>
            <a:scene3d>
              <a:camera prst="orthographicFront"/>
              <a:lightRig rig="threePt" dir="t"/>
            </a:scene3d>
            <a:sp3d contourW="12700">
              <a:bevelT/>
              <a:contourClr>
                <a:srgbClr val="FF0505"/>
              </a:contourClr>
            </a:sp3d>
          </p:spPr>
          <p:txBody>
            <a:bodyPr rtlCol="0" anchor="ctr"/>
            <a:lstStyle/>
            <a:p>
              <a:pPr algn="ctr" defTabSz="914411">
                <a:defRPr/>
              </a:pPr>
              <a:endParaRPr lang="en-US" sz="400" kern="0">
                <a:cs typeface="Arial" panose="020B0604020202020204" pitchFamily="34" charset="0"/>
              </a:endParaRPr>
            </a:p>
          </p:txBody>
        </p:sp>
        <p:sp>
          <p:nvSpPr>
            <p:cNvPr id="1032" name="Organigramme : Terminateur 345">
              <a:extLst>
                <a:ext uri="{FF2B5EF4-FFF2-40B4-BE49-F238E27FC236}">
                  <a16:creationId xmlns:a16="http://schemas.microsoft.com/office/drawing/2014/main" id="{E8C320A9-BD85-B7D2-B346-DE60F2C05C66}"/>
                </a:ext>
              </a:extLst>
            </p:cNvPr>
            <p:cNvSpPr/>
            <p:nvPr/>
          </p:nvSpPr>
          <p:spPr>
            <a:xfrm rot="1127196">
              <a:off x="11093461" y="3441972"/>
              <a:ext cx="246676" cy="47193"/>
            </a:xfrm>
            <a:prstGeom prst="flowChartTerminator">
              <a:avLst/>
            </a:prstGeom>
            <a:solidFill>
              <a:srgbClr val="FF3B3B"/>
            </a:solidFill>
            <a:ln w="12700" cap="flat" cmpd="sng" algn="ctr">
              <a:solidFill>
                <a:schemeClr val="tx1"/>
              </a:solidFill>
              <a:prstDash val="solid"/>
              <a:miter lim="800000"/>
            </a:ln>
            <a:effectLst/>
            <a:scene3d>
              <a:camera prst="orthographicFront"/>
              <a:lightRig rig="threePt" dir="t"/>
            </a:scene3d>
            <a:sp3d contourW="12700">
              <a:bevelT/>
              <a:contourClr>
                <a:srgbClr val="FF0505"/>
              </a:contourClr>
            </a:sp3d>
          </p:spPr>
          <p:txBody>
            <a:bodyPr rtlCol="0" anchor="ctr"/>
            <a:lstStyle/>
            <a:p>
              <a:pPr algn="ctr" defTabSz="914411">
                <a:defRPr/>
              </a:pPr>
              <a:endParaRPr lang="en-US" sz="400" kern="0">
                <a:cs typeface="Arial" panose="020B0604020202020204" pitchFamily="34" charset="0"/>
              </a:endParaRPr>
            </a:p>
          </p:txBody>
        </p:sp>
        <p:sp>
          <p:nvSpPr>
            <p:cNvPr id="1033" name="Organigramme : Terminateur 346">
              <a:extLst>
                <a:ext uri="{FF2B5EF4-FFF2-40B4-BE49-F238E27FC236}">
                  <a16:creationId xmlns:a16="http://schemas.microsoft.com/office/drawing/2014/main" id="{F47F12D0-5AEA-93A6-601B-44D8829E372B}"/>
                </a:ext>
              </a:extLst>
            </p:cNvPr>
            <p:cNvSpPr/>
            <p:nvPr/>
          </p:nvSpPr>
          <p:spPr>
            <a:xfrm rot="20009687">
              <a:off x="11124120" y="3383236"/>
              <a:ext cx="216607" cy="53744"/>
            </a:xfrm>
            <a:prstGeom prst="flowChartTerminator">
              <a:avLst/>
            </a:prstGeom>
            <a:solidFill>
              <a:srgbClr val="FF3B3B"/>
            </a:solidFill>
            <a:ln w="12700" cap="flat" cmpd="sng" algn="ctr">
              <a:solidFill>
                <a:schemeClr val="tx1"/>
              </a:solidFill>
              <a:prstDash val="solid"/>
              <a:miter lim="800000"/>
            </a:ln>
            <a:effectLst/>
            <a:scene3d>
              <a:camera prst="orthographicFront"/>
              <a:lightRig rig="threePt" dir="t"/>
            </a:scene3d>
            <a:sp3d contourW="12700">
              <a:bevelT/>
              <a:contourClr>
                <a:srgbClr val="FF0505"/>
              </a:contourClr>
            </a:sp3d>
          </p:spPr>
          <p:txBody>
            <a:bodyPr rtlCol="0" anchor="ctr"/>
            <a:lstStyle/>
            <a:p>
              <a:pPr algn="ctr" defTabSz="914411">
                <a:defRPr/>
              </a:pPr>
              <a:endParaRPr lang="en-US" sz="400" kern="0">
                <a:cs typeface="Arial" panose="020B0604020202020204" pitchFamily="34" charset="0"/>
              </a:endParaRPr>
            </a:p>
          </p:txBody>
        </p:sp>
        <p:sp>
          <p:nvSpPr>
            <p:cNvPr id="1034" name="Organigramme : Terminateur 347">
              <a:extLst>
                <a:ext uri="{FF2B5EF4-FFF2-40B4-BE49-F238E27FC236}">
                  <a16:creationId xmlns:a16="http://schemas.microsoft.com/office/drawing/2014/main" id="{95C5A0D2-D001-FD6C-DF51-2B075AA412B9}"/>
                </a:ext>
              </a:extLst>
            </p:cNvPr>
            <p:cNvSpPr/>
            <p:nvPr/>
          </p:nvSpPr>
          <p:spPr>
            <a:xfrm rot="3859901">
              <a:off x="11009732" y="3375594"/>
              <a:ext cx="233172" cy="49925"/>
            </a:xfrm>
            <a:prstGeom prst="flowChartTerminator">
              <a:avLst/>
            </a:prstGeom>
            <a:solidFill>
              <a:srgbClr val="FF3B3B"/>
            </a:solidFill>
            <a:ln w="12700" cap="flat" cmpd="sng" algn="ctr">
              <a:solidFill>
                <a:schemeClr val="tx1"/>
              </a:solidFill>
              <a:prstDash val="solid"/>
              <a:miter lim="800000"/>
            </a:ln>
            <a:effectLst/>
            <a:scene3d>
              <a:camera prst="orthographicFront"/>
              <a:lightRig rig="threePt" dir="t"/>
            </a:scene3d>
            <a:sp3d contourW="12700">
              <a:bevelT/>
              <a:contourClr>
                <a:srgbClr val="FF0505"/>
              </a:contourClr>
            </a:sp3d>
          </p:spPr>
          <p:txBody>
            <a:bodyPr rtlCol="0" anchor="ctr"/>
            <a:lstStyle/>
            <a:p>
              <a:pPr algn="ctr" defTabSz="914411">
                <a:defRPr/>
              </a:pPr>
              <a:endParaRPr lang="en-US" sz="400" kern="0">
                <a:cs typeface="Arial" panose="020B0604020202020204" pitchFamily="34" charset="0"/>
              </a:endParaRPr>
            </a:p>
          </p:txBody>
        </p:sp>
      </p:grpSp>
    </p:spTree>
    <p:extLst>
      <p:ext uri="{BB962C8B-B14F-4D97-AF65-F5344CB8AC3E}">
        <p14:creationId xmlns:p14="http://schemas.microsoft.com/office/powerpoint/2010/main" val="2421290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B387DF5-48E1-A400-5413-E4EA8013877A}"/>
              </a:ext>
            </a:extLst>
          </p:cNvPr>
          <p:cNvPicPr>
            <a:picLocks noGrp="1" noChangeAspect="1"/>
          </p:cNvPicPr>
          <p:nvPr>
            <p:ph idx="1"/>
          </p:nvPr>
        </p:nvPicPr>
        <p:blipFill>
          <a:blip r:embed="rId3" cstate="hqprint">
            <a:extLst>
              <a:ext uri="{28A0092B-C50C-407E-A947-70E740481C1C}">
                <a14:useLocalDpi xmlns:a14="http://schemas.microsoft.com/office/drawing/2010/main"/>
              </a:ext>
            </a:extLst>
          </a:blip>
          <a:stretch>
            <a:fillRect/>
          </a:stretch>
        </p:blipFill>
        <p:spPr>
          <a:xfrm>
            <a:off x="2047771" y="172589"/>
            <a:ext cx="6685412" cy="6685412"/>
          </a:xfrm>
        </p:spPr>
      </p:pic>
      <p:sp>
        <p:nvSpPr>
          <p:cNvPr id="3" name="Oval 2">
            <a:extLst>
              <a:ext uri="{FF2B5EF4-FFF2-40B4-BE49-F238E27FC236}">
                <a16:creationId xmlns:a16="http://schemas.microsoft.com/office/drawing/2014/main" id="{D76F021A-B46D-EF97-DC65-A08D4D2AB2B8}"/>
              </a:ext>
            </a:extLst>
          </p:cNvPr>
          <p:cNvSpPr/>
          <p:nvPr/>
        </p:nvSpPr>
        <p:spPr>
          <a:xfrm>
            <a:off x="3252537" y="606392"/>
            <a:ext cx="385010" cy="34650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B9C3834-C132-B160-8201-FB9946711E96}"/>
              </a:ext>
            </a:extLst>
          </p:cNvPr>
          <p:cNvSpPr/>
          <p:nvPr/>
        </p:nvSpPr>
        <p:spPr>
          <a:xfrm>
            <a:off x="4947717" y="4162927"/>
            <a:ext cx="385010" cy="34650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35FA92A-46A3-E952-7ECB-353602AA2FEE}"/>
              </a:ext>
            </a:extLst>
          </p:cNvPr>
          <p:cNvPicPr>
            <a:picLocks noChangeAspect="1"/>
          </p:cNvPicPr>
          <p:nvPr/>
        </p:nvPicPr>
        <p:blipFill>
          <a:blip r:embed="rId4" cstate="hqprint">
            <a:alphaModFix amt="50000"/>
            <a:extLst>
              <a:ext uri="{28A0092B-C50C-407E-A947-70E740481C1C}">
                <a14:useLocalDpi xmlns:a14="http://schemas.microsoft.com/office/drawing/2010/main"/>
              </a:ext>
            </a:extLst>
          </a:blip>
          <a:stretch>
            <a:fillRect/>
          </a:stretch>
        </p:blipFill>
        <p:spPr>
          <a:xfrm>
            <a:off x="10481912" y="-118422"/>
            <a:ext cx="1967081" cy="1587927"/>
          </a:xfrm>
          <a:prstGeom prst="rect">
            <a:avLst/>
          </a:prstGeom>
        </p:spPr>
      </p:pic>
      <p:sp>
        <p:nvSpPr>
          <p:cNvPr id="2" name="Content Placeholder 1">
            <a:extLst>
              <a:ext uri="{FF2B5EF4-FFF2-40B4-BE49-F238E27FC236}">
                <a16:creationId xmlns:a16="http://schemas.microsoft.com/office/drawing/2014/main" id="{CB5C62AC-2911-421D-54D4-26E0B0E4AC42}"/>
              </a:ext>
            </a:extLst>
          </p:cNvPr>
          <p:cNvSpPr txBox="1">
            <a:spLocks/>
          </p:cNvSpPr>
          <p:nvPr/>
        </p:nvSpPr>
        <p:spPr>
          <a:xfrm>
            <a:off x="10839206" y="378156"/>
            <a:ext cx="1352794" cy="59476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fr-BE" dirty="0"/>
              <a:t>TRISS</a:t>
            </a:r>
          </a:p>
        </p:txBody>
      </p:sp>
      <p:sp>
        <p:nvSpPr>
          <p:cNvPr id="4" name="Oval 3">
            <a:extLst>
              <a:ext uri="{FF2B5EF4-FFF2-40B4-BE49-F238E27FC236}">
                <a16:creationId xmlns:a16="http://schemas.microsoft.com/office/drawing/2014/main" id="{6830127C-4DA1-8FBA-5A76-3DCB658FE705}"/>
              </a:ext>
            </a:extLst>
          </p:cNvPr>
          <p:cNvSpPr/>
          <p:nvPr/>
        </p:nvSpPr>
        <p:spPr>
          <a:xfrm>
            <a:off x="3066586" y="3233855"/>
            <a:ext cx="4644288" cy="3624146"/>
          </a:xfrm>
          <a:prstGeom prst="ellipse">
            <a:avLst/>
          </a:prstGeom>
          <a:noFill/>
          <a:ln w="57150">
            <a:solidFill>
              <a:srgbClr val="E69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952E58E-51A4-4C54-3FFD-50F14D12AEA0}"/>
              </a:ext>
            </a:extLst>
          </p:cNvPr>
          <p:cNvSpPr/>
          <p:nvPr/>
        </p:nvSpPr>
        <p:spPr>
          <a:xfrm>
            <a:off x="5294570" y="1425869"/>
            <a:ext cx="3573771" cy="3083567"/>
          </a:xfrm>
          <a:prstGeom prst="ellipse">
            <a:avLst/>
          </a:prstGeom>
          <a:noFill/>
          <a:ln w="57150">
            <a:solidFill>
              <a:srgbClr val="56B4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82007E5-D5FE-4CE5-0616-B9B5FF046D27}"/>
              </a:ext>
            </a:extLst>
          </p:cNvPr>
          <p:cNvSpPr/>
          <p:nvPr/>
        </p:nvSpPr>
        <p:spPr>
          <a:xfrm>
            <a:off x="2720898" y="329077"/>
            <a:ext cx="2737430" cy="3083567"/>
          </a:xfrm>
          <a:prstGeom prst="rect">
            <a:avLst/>
          </a:prstGeom>
          <a:noFill/>
          <a:ln w="57150">
            <a:solidFill>
              <a:srgbClr val="E69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6998B9E-A98E-ECF6-D3A8-9C5F8C5076D3}"/>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ackgroundRemoval t="9063" b="83438" l="8564" r="83879">
                        <a14:foregroundMark x1="30479" y1="82188" x2="30479" y2="82188"/>
                        <a14:foregroundMark x1="24937" y1="83438" x2="24937" y2="83438"/>
                        <a14:foregroundMark x1="83879" y1="20000" x2="83879" y2="20000"/>
                      </a14:backgroundRemoval>
                    </a14:imgEffect>
                    <a14:imgEffect>
                      <a14:colorTemperature colorTemp="4700"/>
                    </a14:imgEffect>
                  </a14:imgLayer>
                </a14:imgProps>
              </a:ext>
              <a:ext uri="{28A0092B-C50C-407E-A947-70E740481C1C}">
                <a14:useLocalDpi xmlns:a14="http://schemas.microsoft.com/office/drawing/2010/main"/>
              </a:ext>
            </a:extLst>
          </a:blip>
          <a:srcRect r="7344" b="9317"/>
          <a:stretch/>
        </p:blipFill>
        <p:spPr>
          <a:xfrm>
            <a:off x="4001265" y="267355"/>
            <a:ext cx="1595099" cy="1258341"/>
          </a:xfrm>
          <a:prstGeom prst="rect">
            <a:avLst/>
          </a:prstGeom>
        </p:spPr>
      </p:pic>
      <p:pic>
        <p:nvPicPr>
          <p:cNvPr id="11" name="Picture 10">
            <a:extLst>
              <a:ext uri="{FF2B5EF4-FFF2-40B4-BE49-F238E27FC236}">
                <a16:creationId xmlns:a16="http://schemas.microsoft.com/office/drawing/2014/main" id="{87B1DAB8-F2C5-0E47-135D-7A5957F15DD7}"/>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8750" b="83125" l="9572" r="87406">
                        <a14:foregroundMark x1="30730" y1="83125" x2="30730" y2="83125"/>
                      </a14:backgroundRemoval>
                    </a14:imgEffect>
                    <a14:imgEffect>
                      <a14:colorTemperature colorTemp="11200"/>
                    </a14:imgEffect>
                  </a14:imgLayer>
                </a14:imgProps>
              </a:ext>
              <a:ext uri="{28A0092B-C50C-407E-A947-70E740481C1C}">
                <a14:useLocalDpi xmlns:a14="http://schemas.microsoft.com/office/drawing/2010/main"/>
              </a:ext>
            </a:extLst>
          </a:blip>
          <a:srcRect r="2792" b="9628"/>
          <a:stretch/>
        </p:blipFill>
        <p:spPr>
          <a:xfrm>
            <a:off x="7667291" y="4375055"/>
            <a:ext cx="1062398" cy="796117"/>
          </a:xfrm>
          <a:prstGeom prst="rect">
            <a:avLst/>
          </a:prstGeom>
        </p:spPr>
      </p:pic>
    </p:spTree>
    <p:extLst>
      <p:ext uri="{BB962C8B-B14F-4D97-AF65-F5344CB8AC3E}">
        <p14:creationId xmlns:p14="http://schemas.microsoft.com/office/powerpoint/2010/main" val="1872297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4"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5C368-FB0E-67AB-EE93-A1BF2494901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62F40EA-E667-297C-1D04-8442EEF3104C}"/>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E684E321-2FA3-A859-302F-9CF3DD26BC57}"/>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146912" y="52335"/>
            <a:ext cx="6789782" cy="6805665"/>
          </a:xfrm>
          <a:prstGeom prst="rect">
            <a:avLst/>
          </a:prstGeom>
        </p:spPr>
      </p:pic>
      <p:sp>
        <p:nvSpPr>
          <p:cNvPr id="8" name="Oval 7">
            <a:extLst>
              <a:ext uri="{FF2B5EF4-FFF2-40B4-BE49-F238E27FC236}">
                <a16:creationId xmlns:a16="http://schemas.microsoft.com/office/drawing/2014/main" id="{9F3C3D37-B080-08F0-A770-25D476FE762F}"/>
              </a:ext>
            </a:extLst>
          </p:cNvPr>
          <p:cNvSpPr/>
          <p:nvPr/>
        </p:nvSpPr>
        <p:spPr>
          <a:xfrm>
            <a:off x="3128211" y="400451"/>
            <a:ext cx="385010" cy="346509"/>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48576D4-9390-CC91-75A9-69E9B7F4617B}"/>
              </a:ext>
            </a:extLst>
          </p:cNvPr>
          <p:cNvSpPr/>
          <p:nvPr/>
        </p:nvSpPr>
        <p:spPr>
          <a:xfrm>
            <a:off x="5141024" y="4565960"/>
            <a:ext cx="385010" cy="346509"/>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F628DC0-6269-B918-D599-9D8A2DA90CD3}"/>
              </a:ext>
            </a:extLst>
          </p:cNvPr>
          <p:cNvPicPr>
            <a:picLocks noChangeAspect="1"/>
          </p:cNvPicPr>
          <p:nvPr/>
        </p:nvPicPr>
        <p:blipFill>
          <a:blip r:embed="rId4" cstate="hqprint">
            <a:alphaModFix amt="50000"/>
            <a:extLst>
              <a:ext uri="{28A0092B-C50C-407E-A947-70E740481C1C}">
                <a14:useLocalDpi xmlns:a14="http://schemas.microsoft.com/office/drawing/2010/main"/>
              </a:ext>
            </a:extLst>
          </a:blip>
          <a:stretch>
            <a:fillRect/>
          </a:stretch>
        </p:blipFill>
        <p:spPr>
          <a:xfrm>
            <a:off x="10481912" y="-118422"/>
            <a:ext cx="1967081" cy="1587927"/>
          </a:xfrm>
          <a:prstGeom prst="rect">
            <a:avLst/>
          </a:prstGeom>
        </p:spPr>
      </p:pic>
      <p:sp>
        <p:nvSpPr>
          <p:cNvPr id="4" name="Content Placeholder 1">
            <a:extLst>
              <a:ext uri="{FF2B5EF4-FFF2-40B4-BE49-F238E27FC236}">
                <a16:creationId xmlns:a16="http://schemas.microsoft.com/office/drawing/2014/main" id="{4B4EE60D-9CE3-44B6-72DA-F29F3E693D83}"/>
              </a:ext>
            </a:extLst>
          </p:cNvPr>
          <p:cNvSpPr txBox="1">
            <a:spLocks/>
          </p:cNvSpPr>
          <p:nvPr/>
        </p:nvSpPr>
        <p:spPr>
          <a:xfrm>
            <a:off x="10839206" y="378156"/>
            <a:ext cx="1352794" cy="59476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fr-BE" dirty="0"/>
              <a:t>TRISS</a:t>
            </a:r>
          </a:p>
        </p:txBody>
      </p:sp>
    </p:spTree>
    <p:extLst>
      <p:ext uri="{BB962C8B-B14F-4D97-AF65-F5344CB8AC3E}">
        <p14:creationId xmlns:p14="http://schemas.microsoft.com/office/powerpoint/2010/main" val="389318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635FF-C505-8F3C-EF0A-EF2C8E20ABAE}"/>
              </a:ext>
            </a:extLst>
          </p:cNvPr>
          <p:cNvSpPr>
            <a:spLocks noGrp="1"/>
          </p:cNvSpPr>
          <p:nvPr>
            <p:ph type="title"/>
          </p:nvPr>
        </p:nvSpPr>
        <p:spPr/>
        <p:txBody>
          <a:bodyPr/>
          <a:lstStyle/>
          <a:p>
            <a:r>
              <a:rPr lang="en-US" dirty="0"/>
              <a:t>Causation VS correlation</a:t>
            </a:r>
          </a:p>
        </p:txBody>
      </p:sp>
      <p:sp>
        <p:nvSpPr>
          <p:cNvPr id="3" name="Content Placeholder 2">
            <a:extLst>
              <a:ext uri="{FF2B5EF4-FFF2-40B4-BE49-F238E27FC236}">
                <a16:creationId xmlns:a16="http://schemas.microsoft.com/office/drawing/2014/main" id="{8C8DD9D6-A297-1E08-F2CA-5FF93B60E964}"/>
              </a:ext>
            </a:extLst>
          </p:cNvPr>
          <p:cNvSpPr>
            <a:spLocks noGrp="1"/>
          </p:cNvSpPr>
          <p:nvPr>
            <p:ph idx="1"/>
          </p:nvPr>
        </p:nvSpPr>
        <p:spPr>
          <a:xfrm>
            <a:off x="2101346" y="1572249"/>
            <a:ext cx="9515854" cy="4966537"/>
          </a:xfrm>
        </p:spPr>
        <p:txBody>
          <a:bodyPr/>
          <a:lstStyle/>
          <a:p>
            <a:pPr marL="0" indent="0">
              <a:buNone/>
            </a:pPr>
            <a:r>
              <a:rPr lang="en-US" b="1" u="sng" dirty="0"/>
              <a:t>Transplant experiment</a:t>
            </a:r>
          </a:p>
          <a:p>
            <a:pPr marL="0" indent="0">
              <a:buNone/>
            </a:pPr>
            <a:endParaRPr lang="en-US" b="1" u="sng" dirty="0"/>
          </a:p>
          <a:p>
            <a:pPr marL="971550" lvl="1" indent="-514350">
              <a:spcBef>
                <a:spcPts val="800"/>
              </a:spcBef>
              <a:buAutoNum type="arabicParenR"/>
            </a:pPr>
            <a:r>
              <a:rPr lang="en-US" dirty="0"/>
              <a:t>Can we make </a:t>
            </a:r>
            <a:r>
              <a:rPr lang="en-US" i="1" dirty="0"/>
              <a:t>Biomphalaria glabrata </a:t>
            </a:r>
            <a:r>
              <a:rPr lang="en-US" dirty="0"/>
              <a:t>axenic?</a:t>
            </a:r>
          </a:p>
          <a:p>
            <a:pPr marL="971550" lvl="1" indent="-514350">
              <a:spcBef>
                <a:spcPts val="800"/>
              </a:spcBef>
              <a:buAutoNum type="arabicParenR"/>
            </a:pPr>
            <a:endParaRPr lang="en-US" dirty="0"/>
          </a:p>
          <a:p>
            <a:pPr marL="971550" lvl="1" indent="-514350">
              <a:spcBef>
                <a:spcPts val="800"/>
              </a:spcBef>
              <a:buAutoNum type="arabicParenR"/>
            </a:pPr>
            <a:r>
              <a:rPr lang="en-US" dirty="0"/>
              <a:t>How do time until exposure and the phylogenetic distance to the donor affect survival?</a:t>
            </a:r>
          </a:p>
          <a:p>
            <a:pPr marL="971550" lvl="1" indent="-514350">
              <a:spcBef>
                <a:spcPts val="800"/>
              </a:spcBef>
              <a:buAutoNum type="arabicParenR"/>
            </a:pPr>
            <a:endParaRPr lang="en-US" dirty="0"/>
          </a:p>
          <a:p>
            <a:pPr marL="971550" lvl="1" indent="-514350">
              <a:spcBef>
                <a:spcPts val="800"/>
              </a:spcBef>
              <a:buFont typeface="Arial" panose="020B0604020202020204" pitchFamily="34" charset="0"/>
              <a:buAutoNum type="arabicParenR"/>
            </a:pPr>
            <a:r>
              <a:rPr lang="en-US" dirty="0"/>
              <a:t>Can we transplant a microbiome in these axenic snails?</a:t>
            </a:r>
          </a:p>
          <a:p>
            <a:pPr marL="514350" indent="-514350">
              <a:buAutoNum type="arabicParenR"/>
            </a:pPr>
            <a:endParaRPr lang="en-US" dirty="0"/>
          </a:p>
        </p:txBody>
      </p:sp>
      <p:grpSp>
        <p:nvGrpSpPr>
          <p:cNvPr id="8" name="Group 7">
            <a:extLst>
              <a:ext uri="{FF2B5EF4-FFF2-40B4-BE49-F238E27FC236}">
                <a16:creationId xmlns:a16="http://schemas.microsoft.com/office/drawing/2014/main" id="{9EEFCFC6-8E3B-B825-E223-50178CBCC552}"/>
              </a:ext>
            </a:extLst>
          </p:cNvPr>
          <p:cNvGrpSpPr/>
          <p:nvPr/>
        </p:nvGrpSpPr>
        <p:grpSpPr>
          <a:xfrm>
            <a:off x="10047986" y="-96250"/>
            <a:ext cx="2253101" cy="1634171"/>
            <a:chOff x="10047986" y="-96250"/>
            <a:chExt cx="2253101" cy="1634171"/>
          </a:xfrm>
        </p:grpSpPr>
        <p:pic>
          <p:nvPicPr>
            <p:cNvPr id="9" name="Picture 8">
              <a:extLst>
                <a:ext uri="{FF2B5EF4-FFF2-40B4-BE49-F238E27FC236}">
                  <a16:creationId xmlns:a16="http://schemas.microsoft.com/office/drawing/2014/main" id="{C513E942-3506-45AC-2A0C-6E89387E3CE1}"/>
                </a:ext>
              </a:extLst>
            </p:cNvPr>
            <p:cNvPicPr>
              <a:picLocks noChangeAspect="1"/>
            </p:cNvPicPr>
            <p:nvPr/>
          </p:nvPicPr>
          <p:blipFill>
            <a:blip r:embed="rId3" cstate="hqprint">
              <a:alphaModFix amt="50000"/>
              <a:extLst>
                <a:ext uri="{28A0092B-C50C-407E-A947-70E740481C1C}">
                  <a14:useLocalDpi xmlns:a14="http://schemas.microsoft.com/office/drawing/2010/main"/>
                </a:ext>
              </a:extLst>
            </a:blip>
            <a:stretch>
              <a:fillRect/>
            </a:stretch>
          </p:blipFill>
          <p:spPr>
            <a:xfrm>
              <a:off x="10047986" y="-96250"/>
              <a:ext cx="2253101" cy="1634171"/>
            </a:xfrm>
            <a:prstGeom prst="rect">
              <a:avLst/>
            </a:prstGeom>
          </p:spPr>
        </p:pic>
        <p:sp>
          <p:nvSpPr>
            <p:cNvPr id="10" name="Content Placeholder 1">
              <a:extLst>
                <a:ext uri="{FF2B5EF4-FFF2-40B4-BE49-F238E27FC236}">
                  <a16:creationId xmlns:a16="http://schemas.microsoft.com/office/drawing/2014/main" id="{35261291-3514-86BB-4570-553483D8500F}"/>
                </a:ext>
              </a:extLst>
            </p:cNvPr>
            <p:cNvSpPr txBox="1">
              <a:spLocks/>
            </p:cNvSpPr>
            <p:nvPr/>
          </p:nvSpPr>
          <p:spPr>
            <a:xfrm>
              <a:off x="10162006" y="440615"/>
              <a:ext cx="1610894" cy="59476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fr-BE" dirty="0"/>
            </a:p>
          </p:txBody>
        </p:sp>
      </p:grpSp>
      <p:grpSp>
        <p:nvGrpSpPr>
          <p:cNvPr id="4" name="Group 3">
            <a:extLst>
              <a:ext uri="{FF2B5EF4-FFF2-40B4-BE49-F238E27FC236}">
                <a16:creationId xmlns:a16="http://schemas.microsoft.com/office/drawing/2014/main" id="{CD77A731-4AE9-B039-27D2-178215713FA6}"/>
              </a:ext>
            </a:extLst>
          </p:cNvPr>
          <p:cNvGrpSpPr/>
          <p:nvPr/>
        </p:nvGrpSpPr>
        <p:grpSpPr>
          <a:xfrm>
            <a:off x="1114763" y="2277000"/>
            <a:ext cx="1598766" cy="1152000"/>
            <a:chOff x="9859403" y="-301892"/>
            <a:chExt cx="2253101" cy="1634171"/>
          </a:xfrm>
        </p:grpSpPr>
        <p:pic>
          <p:nvPicPr>
            <p:cNvPr id="5" name="Picture 4">
              <a:extLst>
                <a:ext uri="{FF2B5EF4-FFF2-40B4-BE49-F238E27FC236}">
                  <a16:creationId xmlns:a16="http://schemas.microsoft.com/office/drawing/2014/main" id="{14CF37E2-7522-5889-4CBA-967400AA0275}"/>
                </a:ext>
              </a:extLst>
            </p:cNvPr>
            <p:cNvPicPr>
              <a:picLocks noChangeAspect="1"/>
            </p:cNvPicPr>
            <p:nvPr/>
          </p:nvPicPr>
          <p:blipFill>
            <a:blip r:embed="rId4" cstate="hqprint">
              <a:alphaModFix amt="50000"/>
              <a:extLst>
                <a:ext uri="{28A0092B-C50C-407E-A947-70E740481C1C}">
                  <a14:useLocalDpi xmlns:a14="http://schemas.microsoft.com/office/drawing/2010/main"/>
                </a:ext>
              </a:extLst>
            </a:blip>
            <a:stretch>
              <a:fillRect/>
            </a:stretch>
          </p:blipFill>
          <p:spPr>
            <a:xfrm>
              <a:off x="9859403" y="-301892"/>
              <a:ext cx="2253101" cy="1634171"/>
            </a:xfrm>
            <a:prstGeom prst="rect">
              <a:avLst/>
            </a:prstGeom>
          </p:spPr>
        </p:pic>
        <p:sp>
          <p:nvSpPr>
            <p:cNvPr id="6" name="Content Placeholder 1">
              <a:extLst>
                <a:ext uri="{FF2B5EF4-FFF2-40B4-BE49-F238E27FC236}">
                  <a16:creationId xmlns:a16="http://schemas.microsoft.com/office/drawing/2014/main" id="{290AFD8F-373A-5542-68B5-5F19C59DB300}"/>
                </a:ext>
              </a:extLst>
            </p:cNvPr>
            <p:cNvSpPr txBox="1">
              <a:spLocks/>
            </p:cNvSpPr>
            <p:nvPr/>
          </p:nvSpPr>
          <p:spPr>
            <a:xfrm>
              <a:off x="10008452" y="186576"/>
              <a:ext cx="1620648" cy="75120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fr-BE" sz="1600" dirty="0"/>
                <a:t>Axenicity</a:t>
              </a:r>
            </a:p>
          </p:txBody>
        </p:sp>
      </p:grpSp>
      <p:grpSp>
        <p:nvGrpSpPr>
          <p:cNvPr id="7" name="Group 6">
            <a:extLst>
              <a:ext uri="{FF2B5EF4-FFF2-40B4-BE49-F238E27FC236}">
                <a16:creationId xmlns:a16="http://schemas.microsoft.com/office/drawing/2014/main" id="{7AC3F7AD-F7AE-DAB9-8515-49E577FCF144}"/>
              </a:ext>
            </a:extLst>
          </p:cNvPr>
          <p:cNvGrpSpPr/>
          <p:nvPr/>
        </p:nvGrpSpPr>
        <p:grpSpPr>
          <a:xfrm>
            <a:off x="1159370" y="3522283"/>
            <a:ext cx="1598766" cy="1152000"/>
            <a:chOff x="9859404" y="-301892"/>
            <a:chExt cx="2253101" cy="1634171"/>
          </a:xfrm>
        </p:grpSpPr>
        <p:pic>
          <p:nvPicPr>
            <p:cNvPr id="11" name="Picture 10">
              <a:extLst>
                <a:ext uri="{FF2B5EF4-FFF2-40B4-BE49-F238E27FC236}">
                  <a16:creationId xmlns:a16="http://schemas.microsoft.com/office/drawing/2014/main" id="{7F79DD02-5526-D6E7-CB8B-F836DAFBCCA3}"/>
                </a:ext>
              </a:extLst>
            </p:cNvPr>
            <p:cNvPicPr>
              <a:picLocks noChangeAspect="1"/>
            </p:cNvPicPr>
            <p:nvPr/>
          </p:nvPicPr>
          <p:blipFill>
            <a:blip r:embed="rId4" cstate="hqprint">
              <a:alphaModFix amt="50000"/>
              <a:extLst>
                <a:ext uri="{28A0092B-C50C-407E-A947-70E740481C1C}">
                  <a14:useLocalDpi xmlns:a14="http://schemas.microsoft.com/office/drawing/2010/main"/>
                </a:ext>
              </a:extLst>
            </a:blip>
            <a:stretch>
              <a:fillRect/>
            </a:stretch>
          </p:blipFill>
          <p:spPr>
            <a:xfrm>
              <a:off x="9859404" y="-301892"/>
              <a:ext cx="2253101" cy="1634171"/>
            </a:xfrm>
            <a:prstGeom prst="rect">
              <a:avLst/>
            </a:prstGeom>
          </p:spPr>
        </p:pic>
        <p:sp>
          <p:nvSpPr>
            <p:cNvPr id="12" name="Content Placeholder 1">
              <a:extLst>
                <a:ext uri="{FF2B5EF4-FFF2-40B4-BE49-F238E27FC236}">
                  <a16:creationId xmlns:a16="http://schemas.microsoft.com/office/drawing/2014/main" id="{4996E0A9-CEF4-CDDF-645A-CEA47658E850}"/>
                </a:ext>
              </a:extLst>
            </p:cNvPr>
            <p:cNvSpPr txBox="1">
              <a:spLocks/>
            </p:cNvSpPr>
            <p:nvPr/>
          </p:nvSpPr>
          <p:spPr>
            <a:xfrm>
              <a:off x="10112766" y="189906"/>
              <a:ext cx="1620648" cy="75120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fr-BE" sz="1600" dirty="0"/>
                <a:t>Survival</a:t>
              </a:r>
            </a:p>
          </p:txBody>
        </p:sp>
      </p:grpSp>
      <p:grpSp>
        <p:nvGrpSpPr>
          <p:cNvPr id="13" name="Group 12">
            <a:extLst>
              <a:ext uri="{FF2B5EF4-FFF2-40B4-BE49-F238E27FC236}">
                <a16:creationId xmlns:a16="http://schemas.microsoft.com/office/drawing/2014/main" id="{7043570C-AF10-912B-5865-A77853C66EBF}"/>
              </a:ext>
            </a:extLst>
          </p:cNvPr>
          <p:cNvGrpSpPr/>
          <p:nvPr/>
        </p:nvGrpSpPr>
        <p:grpSpPr>
          <a:xfrm>
            <a:off x="1159370" y="4627303"/>
            <a:ext cx="1598766" cy="1152000"/>
            <a:chOff x="9859404" y="-301892"/>
            <a:chExt cx="2253101" cy="1634171"/>
          </a:xfrm>
        </p:grpSpPr>
        <p:pic>
          <p:nvPicPr>
            <p:cNvPr id="14" name="Picture 13">
              <a:extLst>
                <a:ext uri="{FF2B5EF4-FFF2-40B4-BE49-F238E27FC236}">
                  <a16:creationId xmlns:a16="http://schemas.microsoft.com/office/drawing/2014/main" id="{B1C6BFAA-59CB-57D5-E90C-6B8C8D7A865D}"/>
                </a:ext>
              </a:extLst>
            </p:cNvPr>
            <p:cNvPicPr>
              <a:picLocks noChangeAspect="1"/>
            </p:cNvPicPr>
            <p:nvPr/>
          </p:nvPicPr>
          <p:blipFill>
            <a:blip r:embed="rId4" cstate="hqprint">
              <a:alphaModFix amt="50000"/>
              <a:extLst>
                <a:ext uri="{28A0092B-C50C-407E-A947-70E740481C1C}">
                  <a14:useLocalDpi xmlns:a14="http://schemas.microsoft.com/office/drawing/2010/main"/>
                </a:ext>
              </a:extLst>
            </a:blip>
            <a:stretch>
              <a:fillRect/>
            </a:stretch>
          </p:blipFill>
          <p:spPr>
            <a:xfrm>
              <a:off x="9859404" y="-301892"/>
              <a:ext cx="2253101" cy="1634171"/>
            </a:xfrm>
            <a:prstGeom prst="rect">
              <a:avLst/>
            </a:prstGeom>
          </p:spPr>
        </p:pic>
        <p:sp>
          <p:nvSpPr>
            <p:cNvPr id="15" name="Content Placeholder 1">
              <a:extLst>
                <a:ext uri="{FF2B5EF4-FFF2-40B4-BE49-F238E27FC236}">
                  <a16:creationId xmlns:a16="http://schemas.microsoft.com/office/drawing/2014/main" id="{9E05552F-45CC-B944-5DDD-C8B644ED3C7D}"/>
                </a:ext>
              </a:extLst>
            </p:cNvPr>
            <p:cNvSpPr txBox="1">
              <a:spLocks/>
            </p:cNvSpPr>
            <p:nvPr/>
          </p:nvSpPr>
          <p:spPr>
            <a:xfrm>
              <a:off x="9922268" y="222942"/>
              <a:ext cx="1776311" cy="75120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fr-BE" sz="1600" dirty="0"/>
                <a:t>Transplant</a:t>
              </a:r>
            </a:p>
          </p:txBody>
        </p:sp>
      </p:grpSp>
    </p:spTree>
    <p:extLst>
      <p:ext uri="{BB962C8B-B14F-4D97-AF65-F5344CB8AC3E}">
        <p14:creationId xmlns:p14="http://schemas.microsoft.com/office/powerpoint/2010/main" val="7796910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635FF-C505-8F3C-EF0A-EF2C8E20ABAE}"/>
              </a:ext>
            </a:extLst>
          </p:cNvPr>
          <p:cNvSpPr>
            <a:spLocks noGrp="1"/>
          </p:cNvSpPr>
          <p:nvPr>
            <p:ph type="title"/>
          </p:nvPr>
        </p:nvSpPr>
        <p:spPr/>
        <p:txBody>
          <a:bodyPr/>
          <a:lstStyle/>
          <a:p>
            <a:r>
              <a:rPr lang="en-US" dirty="0"/>
              <a:t>Transplant experiment</a:t>
            </a:r>
          </a:p>
        </p:txBody>
      </p:sp>
      <p:sp>
        <p:nvSpPr>
          <p:cNvPr id="3" name="Content Placeholder 2">
            <a:extLst>
              <a:ext uri="{FF2B5EF4-FFF2-40B4-BE49-F238E27FC236}">
                <a16:creationId xmlns:a16="http://schemas.microsoft.com/office/drawing/2014/main" id="{8C8DD9D6-A297-1E08-F2CA-5FF93B60E964}"/>
              </a:ext>
            </a:extLst>
          </p:cNvPr>
          <p:cNvSpPr>
            <a:spLocks noGrp="1"/>
          </p:cNvSpPr>
          <p:nvPr>
            <p:ph idx="1"/>
          </p:nvPr>
        </p:nvSpPr>
        <p:spPr>
          <a:xfrm>
            <a:off x="576000" y="1369042"/>
            <a:ext cx="11041200" cy="4464000"/>
          </a:xfrm>
        </p:spPr>
        <p:txBody>
          <a:bodyPr/>
          <a:lstStyle/>
          <a:p>
            <a:pPr marL="0" indent="0">
              <a:buNone/>
            </a:pPr>
            <a:r>
              <a:rPr lang="en-US" dirty="0"/>
              <a:t>The need for a sterilization protocol</a:t>
            </a:r>
          </a:p>
          <a:p>
            <a:pPr lvl="1"/>
            <a:r>
              <a:rPr lang="en-US" dirty="0" err="1"/>
              <a:t>Chernin</a:t>
            </a:r>
            <a:r>
              <a:rPr lang="en-US" dirty="0"/>
              <a:t> 1957</a:t>
            </a:r>
          </a:p>
        </p:txBody>
      </p:sp>
      <p:pic>
        <p:nvPicPr>
          <p:cNvPr id="7" name="Picture 6">
            <a:extLst>
              <a:ext uri="{FF2B5EF4-FFF2-40B4-BE49-F238E27FC236}">
                <a16:creationId xmlns:a16="http://schemas.microsoft.com/office/drawing/2014/main" id="{258C6216-4BE5-16C5-70CA-4624E84705E6}"/>
              </a:ext>
            </a:extLst>
          </p:cNvPr>
          <p:cNvPicPr>
            <a:picLocks noChangeAspect="1"/>
          </p:cNvPicPr>
          <p:nvPr/>
        </p:nvPicPr>
        <p:blipFill>
          <a:blip r:embed="rId2"/>
          <a:stretch>
            <a:fillRect/>
          </a:stretch>
        </p:blipFill>
        <p:spPr>
          <a:xfrm>
            <a:off x="1115898" y="2209800"/>
            <a:ext cx="9960203" cy="1828958"/>
          </a:xfrm>
          <a:prstGeom prst="rect">
            <a:avLst/>
          </a:prstGeom>
        </p:spPr>
      </p:pic>
      <p:grpSp>
        <p:nvGrpSpPr>
          <p:cNvPr id="8" name="Group 7">
            <a:extLst>
              <a:ext uri="{FF2B5EF4-FFF2-40B4-BE49-F238E27FC236}">
                <a16:creationId xmlns:a16="http://schemas.microsoft.com/office/drawing/2014/main" id="{FC1BF181-296D-92AE-5B18-2B7D892078A0}"/>
              </a:ext>
            </a:extLst>
          </p:cNvPr>
          <p:cNvGrpSpPr/>
          <p:nvPr/>
        </p:nvGrpSpPr>
        <p:grpSpPr>
          <a:xfrm>
            <a:off x="10047986" y="-96250"/>
            <a:ext cx="2253101" cy="1634171"/>
            <a:chOff x="10047986" y="-96250"/>
            <a:chExt cx="2253101" cy="1634171"/>
          </a:xfrm>
        </p:grpSpPr>
        <p:pic>
          <p:nvPicPr>
            <p:cNvPr id="5" name="Picture 4">
              <a:extLst>
                <a:ext uri="{FF2B5EF4-FFF2-40B4-BE49-F238E27FC236}">
                  <a16:creationId xmlns:a16="http://schemas.microsoft.com/office/drawing/2014/main" id="{40CC2DB0-DCFE-585B-4CB4-3674031B3B58}"/>
                </a:ext>
              </a:extLst>
            </p:cNvPr>
            <p:cNvPicPr>
              <a:picLocks noChangeAspect="1"/>
            </p:cNvPicPr>
            <p:nvPr/>
          </p:nvPicPr>
          <p:blipFill>
            <a:blip r:embed="rId3" cstate="hqprint">
              <a:alphaModFix amt="50000"/>
              <a:extLst>
                <a:ext uri="{28A0092B-C50C-407E-A947-70E740481C1C}">
                  <a14:useLocalDpi xmlns:a14="http://schemas.microsoft.com/office/drawing/2010/main"/>
                </a:ext>
              </a:extLst>
            </a:blip>
            <a:stretch>
              <a:fillRect/>
            </a:stretch>
          </p:blipFill>
          <p:spPr>
            <a:xfrm>
              <a:off x="10047986" y="-96250"/>
              <a:ext cx="2253101" cy="1634171"/>
            </a:xfrm>
            <a:prstGeom prst="rect">
              <a:avLst/>
            </a:prstGeom>
          </p:spPr>
        </p:pic>
        <p:sp>
          <p:nvSpPr>
            <p:cNvPr id="6" name="Content Placeholder 1">
              <a:extLst>
                <a:ext uri="{FF2B5EF4-FFF2-40B4-BE49-F238E27FC236}">
                  <a16:creationId xmlns:a16="http://schemas.microsoft.com/office/drawing/2014/main" id="{EC985526-D8C8-318F-CCDB-FBB54CEE1AD5}"/>
                </a:ext>
              </a:extLst>
            </p:cNvPr>
            <p:cNvSpPr txBox="1">
              <a:spLocks/>
            </p:cNvSpPr>
            <p:nvPr/>
          </p:nvSpPr>
          <p:spPr>
            <a:xfrm>
              <a:off x="10250906" y="433137"/>
              <a:ext cx="1352794" cy="59476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fr-BE" dirty="0"/>
                <a:t>Axenicity</a:t>
              </a:r>
            </a:p>
          </p:txBody>
        </p:sp>
      </p:grpSp>
      <p:pic>
        <p:nvPicPr>
          <p:cNvPr id="4" name="Picture 3">
            <a:extLst>
              <a:ext uri="{FF2B5EF4-FFF2-40B4-BE49-F238E27FC236}">
                <a16:creationId xmlns:a16="http://schemas.microsoft.com/office/drawing/2014/main" id="{B1976FB3-C93F-2178-020A-B97B80659E7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452448" y="4038758"/>
            <a:ext cx="2474855" cy="2166526"/>
          </a:xfrm>
          <a:prstGeom prst="rect">
            <a:avLst/>
          </a:prstGeom>
        </p:spPr>
      </p:pic>
      <p:pic>
        <p:nvPicPr>
          <p:cNvPr id="10" name="Picture 9">
            <a:extLst>
              <a:ext uri="{FF2B5EF4-FFF2-40B4-BE49-F238E27FC236}">
                <a16:creationId xmlns:a16="http://schemas.microsoft.com/office/drawing/2014/main" id="{570C285C-005C-145C-7DD3-C21908B8F2A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60447" y="4038758"/>
            <a:ext cx="2888702" cy="2166526"/>
          </a:xfrm>
          <a:prstGeom prst="rect">
            <a:avLst/>
          </a:prstGeom>
        </p:spPr>
      </p:pic>
      <p:pic>
        <p:nvPicPr>
          <p:cNvPr id="13" name="Picture 12">
            <a:extLst>
              <a:ext uri="{FF2B5EF4-FFF2-40B4-BE49-F238E27FC236}">
                <a16:creationId xmlns:a16="http://schemas.microsoft.com/office/drawing/2014/main" id="{67BD3011-E8FD-AEC6-E4B1-7680211BE37F}"/>
              </a:ext>
            </a:extLst>
          </p:cNvPr>
          <p:cNvPicPr>
            <a:picLocks noChangeAspect="1"/>
          </p:cNvPicPr>
          <p:nvPr/>
        </p:nvPicPr>
        <p:blipFill>
          <a:blip r:embed="rId6"/>
          <a:stretch>
            <a:fillRect/>
          </a:stretch>
        </p:blipFill>
        <p:spPr>
          <a:xfrm>
            <a:off x="4370882" y="4038759"/>
            <a:ext cx="3648126" cy="2166526"/>
          </a:xfrm>
          <a:prstGeom prst="rect">
            <a:avLst/>
          </a:prstGeom>
        </p:spPr>
      </p:pic>
    </p:spTree>
    <p:extLst>
      <p:ext uri="{BB962C8B-B14F-4D97-AF65-F5344CB8AC3E}">
        <p14:creationId xmlns:p14="http://schemas.microsoft.com/office/powerpoint/2010/main" val="525348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635FF-C505-8F3C-EF0A-EF2C8E20ABAE}"/>
              </a:ext>
            </a:extLst>
          </p:cNvPr>
          <p:cNvSpPr>
            <a:spLocks noGrp="1"/>
          </p:cNvSpPr>
          <p:nvPr>
            <p:ph type="title"/>
          </p:nvPr>
        </p:nvSpPr>
        <p:spPr/>
        <p:txBody>
          <a:bodyPr/>
          <a:lstStyle/>
          <a:p>
            <a:r>
              <a:rPr lang="en-US" dirty="0"/>
              <a:t>Transplant experiment</a:t>
            </a:r>
          </a:p>
        </p:txBody>
      </p:sp>
      <p:grpSp>
        <p:nvGrpSpPr>
          <p:cNvPr id="8" name="Group 7">
            <a:extLst>
              <a:ext uri="{FF2B5EF4-FFF2-40B4-BE49-F238E27FC236}">
                <a16:creationId xmlns:a16="http://schemas.microsoft.com/office/drawing/2014/main" id="{FC1BF181-296D-92AE-5B18-2B7D892078A0}"/>
              </a:ext>
            </a:extLst>
          </p:cNvPr>
          <p:cNvGrpSpPr/>
          <p:nvPr/>
        </p:nvGrpSpPr>
        <p:grpSpPr>
          <a:xfrm>
            <a:off x="10047986" y="-96250"/>
            <a:ext cx="2253101" cy="1634171"/>
            <a:chOff x="10047986" y="-96250"/>
            <a:chExt cx="2253101" cy="1634171"/>
          </a:xfrm>
        </p:grpSpPr>
        <p:pic>
          <p:nvPicPr>
            <p:cNvPr id="5" name="Picture 4">
              <a:extLst>
                <a:ext uri="{FF2B5EF4-FFF2-40B4-BE49-F238E27FC236}">
                  <a16:creationId xmlns:a16="http://schemas.microsoft.com/office/drawing/2014/main" id="{40CC2DB0-DCFE-585B-4CB4-3674031B3B58}"/>
                </a:ext>
              </a:extLst>
            </p:cNvPr>
            <p:cNvPicPr>
              <a:picLocks noChangeAspect="1"/>
            </p:cNvPicPr>
            <p:nvPr/>
          </p:nvPicPr>
          <p:blipFill>
            <a:blip r:embed="rId2" cstate="hqprint">
              <a:alphaModFix amt="50000"/>
              <a:extLst>
                <a:ext uri="{28A0092B-C50C-407E-A947-70E740481C1C}">
                  <a14:useLocalDpi xmlns:a14="http://schemas.microsoft.com/office/drawing/2010/main"/>
                </a:ext>
              </a:extLst>
            </a:blip>
            <a:stretch>
              <a:fillRect/>
            </a:stretch>
          </p:blipFill>
          <p:spPr>
            <a:xfrm>
              <a:off x="10047986" y="-96250"/>
              <a:ext cx="2253101" cy="1634171"/>
            </a:xfrm>
            <a:prstGeom prst="rect">
              <a:avLst/>
            </a:prstGeom>
          </p:spPr>
        </p:pic>
        <p:sp>
          <p:nvSpPr>
            <p:cNvPr id="6" name="Content Placeholder 1">
              <a:extLst>
                <a:ext uri="{FF2B5EF4-FFF2-40B4-BE49-F238E27FC236}">
                  <a16:creationId xmlns:a16="http://schemas.microsoft.com/office/drawing/2014/main" id="{EC985526-D8C8-318F-CCDB-FBB54CEE1AD5}"/>
                </a:ext>
              </a:extLst>
            </p:cNvPr>
            <p:cNvSpPr txBox="1">
              <a:spLocks/>
            </p:cNvSpPr>
            <p:nvPr/>
          </p:nvSpPr>
          <p:spPr>
            <a:xfrm>
              <a:off x="10250906" y="433137"/>
              <a:ext cx="1352794" cy="59476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fr-BE" dirty="0"/>
                <a:t>Axenicity</a:t>
              </a:r>
            </a:p>
          </p:txBody>
        </p:sp>
      </p:grpSp>
      <p:pic>
        <p:nvPicPr>
          <p:cNvPr id="4" name="Picture 3">
            <a:extLst>
              <a:ext uri="{FF2B5EF4-FFF2-40B4-BE49-F238E27FC236}">
                <a16:creationId xmlns:a16="http://schemas.microsoft.com/office/drawing/2014/main" id="{B1976FB3-C93F-2178-020A-B97B80659E7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883174" y="3383118"/>
            <a:ext cx="2178895" cy="1907438"/>
          </a:xfrm>
          <a:prstGeom prst="rect">
            <a:avLst/>
          </a:prstGeom>
        </p:spPr>
      </p:pic>
      <p:pic>
        <p:nvPicPr>
          <p:cNvPr id="9" name="Picture 8">
            <a:extLst>
              <a:ext uri="{FF2B5EF4-FFF2-40B4-BE49-F238E27FC236}">
                <a16:creationId xmlns:a16="http://schemas.microsoft.com/office/drawing/2014/main" id="{2100B88A-5F56-A266-7719-6C20CECB409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058512" y="1027906"/>
            <a:ext cx="2178894" cy="1634171"/>
          </a:xfrm>
          <a:prstGeom prst="rect">
            <a:avLst/>
          </a:prstGeom>
        </p:spPr>
      </p:pic>
      <p:pic>
        <p:nvPicPr>
          <p:cNvPr id="10" name="Picture 9">
            <a:extLst>
              <a:ext uri="{FF2B5EF4-FFF2-40B4-BE49-F238E27FC236}">
                <a16:creationId xmlns:a16="http://schemas.microsoft.com/office/drawing/2014/main" id="{570C285C-005C-145C-7DD3-C21908B8F2A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879617" y="1027906"/>
            <a:ext cx="2178895" cy="1634171"/>
          </a:xfrm>
          <a:prstGeom prst="rect">
            <a:avLst/>
          </a:prstGeom>
        </p:spPr>
      </p:pic>
      <p:pic>
        <p:nvPicPr>
          <p:cNvPr id="1026" name="Picture 2" descr="LODA Bleekwater Javel 10° Groen - Professionele Kwaliteit - Voor Meer  Hygiëne In Huis... | bol.com">
            <a:extLst>
              <a:ext uri="{FF2B5EF4-FFF2-40B4-BE49-F238E27FC236}">
                <a16:creationId xmlns:a16="http://schemas.microsoft.com/office/drawing/2014/main" id="{AD5CCCE6-C29C-216D-CF94-C70022A288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2298" y="2228293"/>
            <a:ext cx="1647299" cy="271098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calpel - Free medical icons">
            <a:extLst>
              <a:ext uri="{FF2B5EF4-FFF2-40B4-BE49-F238E27FC236}">
                <a16:creationId xmlns:a16="http://schemas.microsoft.com/office/drawing/2014/main" id="{A26C53BA-78BD-38F0-FBBA-A0BE02FD524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7228" y="2240325"/>
            <a:ext cx="1894027" cy="1894027"/>
          </a:xfrm>
          <a:prstGeom prst="rect">
            <a:avLst/>
          </a:prstGeom>
          <a:noFill/>
          <a:extLst>
            <a:ext uri="{909E8E84-426E-40DD-AFC4-6F175D3DCCD1}">
              <a14:hiddenFill xmlns:a14="http://schemas.microsoft.com/office/drawing/2010/main">
                <a:solidFill>
                  <a:srgbClr val="FFFFFF"/>
                </a:solidFill>
              </a14:hiddenFill>
            </a:ext>
          </a:extLst>
        </p:spPr>
      </p:pic>
      <p:pic>
        <p:nvPicPr>
          <p:cNvPr id="12" name="Graphic 11" descr="Dinosaur Egg with solid fill">
            <a:extLst>
              <a:ext uri="{FF2B5EF4-FFF2-40B4-BE49-F238E27FC236}">
                <a16:creationId xmlns:a16="http://schemas.microsoft.com/office/drawing/2014/main" id="{ABD64FEE-6FAB-0FD8-E544-05A3947F26C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02899" y="3926897"/>
            <a:ext cx="1307580" cy="1307580"/>
          </a:xfrm>
          <a:prstGeom prst="rect">
            <a:avLst/>
          </a:prstGeom>
        </p:spPr>
      </p:pic>
      <p:pic>
        <p:nvPicPr>
          <p:cNvPr id="14" name="Graphic 13" descr="Clock with solid fill">
            <a:extLst>
              <a:ext uri="{FF2B5EF4-FFF2-40B4-BE49-F238E27FC236}">
                <a16:creationId xmlns:a16="http://schemas.microsoft.com/office/drawing/2014/main" id="{F3EE77A6-C963-C46E-BD48-F87F54FA9BB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144528" y="4285486"/>
            <a:ext cx="1270138" cy="1270138"/>
          </a:xfrm>
          <a:prstGeom prst="rect">
            <a:avLst/>
          </a:prstGeom>
        </p:spPr>
      </p:pic>
      <p:pic>
        <p:nvPicPr>
          <p:cNvPr id="16" name="Picture 15">
            <a:extLst>
              <a:ext uri="{FF2B5EF4-FFF2-40B4-BE49-F238E27FC236}">
                <a16:creationId xmlns:a16="http://schemas.microsoft.com/office/drawing/2014/main" id="{B97418A4-A75C-10A8-BA5F-7C0C0FA38545}"/>
              </a:ext>
            </a:extLst>
          </p:cNvPr>
          <p:cNvPicPr>
            <a:picLocks noChangeAspect="1"/>
          </p:cNvPicPr>
          <p:nvPr/>
        </p:nvPicPr>
        <p:blipFill>
          <a:blip r:embed="rId12"/>
          <a:stretch>
            <a:fillRect/>
          </a:stretch>
        </p:blipFill>
        <p:spPr>
          <a:xfrm>
            <a:off x="8058512" y="2662077"/>
            <a:ext cx="4114869" cy="3526378"/>
          </a:xfrm>
          <a:prstGeom prst="rect">
            <a:avLst/>
          </a:prstGeom>
        </p:spPr>
      </p:pic>
    </p:spTree>
    <p:extLst>
      <p:ext uri="{BB962C8B-B14F-4D97-AF65-F5344CB8AC3E}">
        <p14:creationId xmlns:p14="http://schemas.microsoft.com/office/powerpoint/2010/main" val="150889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35AC3-3043-004B-DF12-C3D55CAD7CFD}"/>
              </a:ext>
            </a:extLst>
          </p:cNvPr>
          <p:cNvSpPr>
            <a:spLocks noGrp="1"/>
          </p:cNvSpPr>
          <p:nvPr>
            <p:ph type="title"/>
          </p:nvPr>
        </p:nvSpPr>
        <p:spPr/>
        <p:txBody>
          <a:bodyPr/>
          <a:lstStyle/>
          <a:p>
            <a:r>
              <a:rPr lang="en-US" dirty="0"/>
              <a:t>Experimental setup</a:t>
            </a:r>
          </a:p>
        </p:txBody>
      </p:sp>
      <p:sp>
        <p:nvSpPr>
          <p:cNvPr id="3" name="Content Placeholder 2">
            <a:extLst>
              <a:ext uri="{FF2B5EF4-FFF2-40B4-BE49-F238E27FC236}">
                <a16:creationId xmlns:a16="http://schemas.microsoft.com/office/drawing/2014/main" id="{CE3D4646-301A-018A-AB5D-3265735EDE30}"/>
              </a:ext>
            </a:extLst>
          </p:cNvPr>
          <p:cNvSpPr>
            <a:spLocks noGrp="1"/>
          </p:cNvSpPr>
          <p:nvPr>
            <p:ph idx="1"/>
          </p:nvPr>
        </p:nvSpPr>
        <p:spPr/>
        <p:txBody>
          <a:bodyPr/>
          <a:lstStyle/>
          <a:p>
            <a:endParaRPr lang="en-US"/>
          </a:p>
        </p:txBody>
      </p:sp>
      <p:sp>
        <p:nvSpPr>
          <p:cNvPr id="8" name="Content Placeholder 1">
            <a:extLst>
              <a:ext uri="{FF2B5EF4-FFF2-40B4-BE49-F238E27FC236}">
                <a16:creationId xmlns:a16="http://schemas.microsoft.com/office/drawing/2014/main" id="{D0B0770D-7BD3-1688-78B0-48C014DF5D62}"/>
              </a:ext>
            </a:extLst>
          </p:cNvPr>
          <p:cNvSpPr txBox="1">
            <a:spLocks/>
          </p:cNvSpPr>
          <p:nvPr/>
        </p:nvSpPr>
        <p:spPr>
          <a:xfrm>
            <a:off x="9320953" y="3431381"/>
            <a:ext cx="661247" cy="46328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fr-BE" sz="1800" dirty="0"/>
              <a:t>Egg</a:t>
            </a:r>
          </a:p>
        </p:txBody>
      </p:sp>
      <p:grpSp>
        <p:nvGrpSpPr>
          <p:cNvPr id="15" name="Group 14">
            <a:extLst>
              <a:ext uri="{FF2B5EF4-FFF2-40B4-BE49-F238E27FC236}">
                <a16:creationId xmlns:a16="http://schemas.microsoft.com/office/drawing/2014/main" id="{880CCACE-0A36-48F2-B98A-9BC07DDAB4D6}"/>
              </a:ext>
            </a:extLst>
          </p:cNvPr>
          <p:cNvGrpSpPr/>
          <p:nvPr/>
        </p:nvGrpSpPr>
        <p:grpSpPr>
          <a:xfrm>
            <a:off x="10047986" y="-96250"/>
            <a:ext cx="2253101" cy="1634171"/>
            <a:chOff x="10047986" y="-96250"/>
            <a:chExt cx="2253101" cy="1634171"/>
          </a:xfrm>
        </p:grpSpPr>
        <p:pic>
          <p:nvPicPr>
            <p:cNvPr id="16" name="Picture 15">
              <a:extLst>
                <a:ext uri="{FF2B5EF4-FFF2-40B4-BE49-F238E27FC236}">
                  <a16:creationId xmlns:a16="http://schemas.microsoft.com/office/drawing/2014/main" id="{7EE38403-8F54-C72D-D528-B7153F6E4703}"/>
                </a:ext>
              </a:extLst>
            </p:cNvPr>
            <p:cNvPicPr>
              <a:picLocks noChangeAspect="1"/>
            </p:cNvPicPr>
            <p:nvPr/>
          </p:nvPicPr>
          <p:blipFill>
            <a:blip r:embed="rId2" cstate="hqprint">
              <a:alphaModFix amt="50000"/>
              <a:extLst>
                <a:ext uri="{28A0092B-C50C-407E-A947-70E740481C1C}">
                  <a14:useLocalDpi xmlns:a14="http://schemas.microsoft.com/office/drawing/2010/main"/>
                </a:ext>
              </a:extLst>
            </a:blip>
            <a:stretch>
              <a:fillRect/>
            </a:stretch>
          </p:blipFill>
          <p:spPr>
            <a:xfrm>
              <a:off x="10047986" y="-96250"/>
              <a:ext cx="2253101" cy="1634171"/>
            </a:xfrm>
            <a:prstGeom prst="rect">
              <a:avLst/>
            </a:prstGeom>
          </p:spPr>
        </p:pic>
        <p:sp>
          <p:nvSpPr>
            <p:cNvPr id="17" name="Content Placeholder 1">
              <a:extLst>
                <a:ext uri="{FF2B5EF4-FFF2-40B4-BE49-F238E27FC236}">
                  <a16:creationId xmlns:a16="http://schemas.microsoft.com/office/drawing/2014/main" id="{8F2C2779-9E23-665C-9D51-440D68AAF880}"/>
                </a:ext>
              </a:extLst>
            </p:cNvPr>
            <p:cNvSpPr txBox="1">
              <a:spLocks/>
            </p:cNvSpPr>
            <p:nvPr/>
          </p:nvSpPr>
          <p:spPr>
            <a:xfrm>
              <a:off x="10347158" y="365125"/>
              <a:ext cx="1352794" cy="594769"/>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fr-BE" dirty="0" err="1"/>
                <a:t>Surv</a:t>
              </a:r>
              <a:r>
                <a:rPr lang="fr-BE" dirty="0"/>
                <a:t>. + transplant</a:t>
              </a:r>
            </a:p>
          </p:txBody>
        </p:sp>
      </p:grpSp>
      <p:grpSp>
        <p:nvGrpSpPr>
          <p:cNvPr id="12" name="Group 11">
            <a:extLst>
              <a:ext uri="{FF2B5EF4-FFF2-40B4-BE49-F238E27FC236}">
                <a16:creationId xmlns:a16="http://schemas.microsoft.com/office/drawing/2014/main" id="{527FF340-0F02-EFBB-D0DA-076290DB2279}"/>
              </a:ext>
            </a:extLst>
          </p:cNvPr>
          <p:cNvGrpSpPr/>
          <p:nvPr/>
        </p:nvGrpSpPr>
        <p:grpSpPr>
          <a:xfrm>
            <a:off x="1301355" y="1421269"/>
            <a:ext cx="9259317" cy="4819282"/>
            <a:chOff x="1542655" y="1589325"/>
            <a:chExt cx="9259317" cy="4819282"/>
          </a:xfrm>
        </p:grpSpPr>
        <p:pic>
          <p:nvPicPr>
            <p:cNvPr id="4" name="Picture 3">
              <a:extLst>
                <a:ext uri="{FF2B5EF4-FFF2-40B4-BE49-F238E27FC236}">
                  <a16:creationId xmlns:a16="http://schemas.microsoft.com/office/drawing/2014/main" id="{D4D828B9-36DD-97C0-9FF0-9AD15E167FC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42655" y="1589325"/>
              <a:ext cx="9106689" cy="4587638"/>
            </a:xfrm>
            <a:prstGeom prst="rect">
              <a:avLst/>
            </a:prstGeom>
          </p:spPr>
        </p:pic>
        <p:sp>
          <p:nvSpPr>
            <p:cNvPr id="5" name="Content Placeholder 1">
              <a:extLst>
                <a:ext uri="{FF2B5EF4-FFF2-40B4-BE49-F238E27FC236}">
                  <a16:creationId xmlns:a16="http://schemas.microsoft.com/office/drawing/2014/main" id="{4EA4A7F3-DE46-08B5-B5F1-AE5D0C89058A}"/>
                </a:ext>
              </a:extLst>
            </p:cNvPr>
            <p:cNvSpPr txBox="1">
              <a:spLocks/>
            </p:cNvSpPr>
            <p:nvPr/>
          </p:nvSpPr>
          <p:spPr>
            <a:xfrm>
              <a:off x="6615853" y="3538005"/>
              <a:ext cx="661247" cy="46328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fr-BE" sz="1800" dirty="0"/>
                <a:t>GLA</a:t>
              </a:r>
            </a:p>
          </p:txBody>
        </p:sp>
        <p:sp>
          <p:nvSpPr>
            <p:cNvPr id="6" name="Content Placeholder 1">
              <a:extLst>
                <a:ext uri="{FF2B5EF4-FFF2-40B4-BE49-F238E27FC236}">
                  <a16:creationId xmlns:a16="http://schemas.microsoft.com/office/drawing/2014/main" id="{541BCA28-A4C3-D938-E4A2-ABDAA3D41684}"/>
                </a:ext>
              </a:extLst>
            </p:cNvPr>
            <p:cNvSpPr txBox="1">
              <a:spLocks/>
            </p:cNvSpPr>
            <p:nvPr/>
          </p:nvSpPr>
          <p:spPr>
            <a:xfrm>
              <a:off x="6615853" y="4816261"/>
              <a:ext cx="661247" cy="46328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fr-BE" sz="1800" dirty="0"/>
                <a:t>PLA</a:t>
              </a:r>
            </a:p>
          </p:txBody>
        </p:sp>
        <p:sp>
          <p:nvSpPr>
            <p:cNvPr id="7" name="Content Placeholder 1">
              <a:extLst>
                <a:ext uri="{FF2B5EF4-FFF2-40B4-BE49-F238E27FC236}">
                  <a16:creationId xmlns:a16="http://schemas.microsoft.com/office/drawing/2014/main" id="{3DD5FA45-C525-A0F4-0BE5-9D399B083BFA}"/>
                </a:ext>
              </a:extLst>
            </p:cNvPr>
            <p:cNvSpPr txBox="1">
              <a:spLocks/>
            </p:cNvSpPr>
            <p:nvPr/>
          </p:nvSpPr>
          <p:spPr>
            <a:xfrm>
              <a:off x="6615852" y="5930736"/>
              <a:ext cx="661247" cy="46328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fr-BE" sz="1800" dirty="0"/>
                <a:t>LYM</a:t>
              </a:r>
            </a:p>
          </p:txBody>
        </p:sp>
        <p:sp>
          <p:nvSpPr>
            <p:cNvPr id="9" name="Content Placeholder 1">
              <a:extLst>
                <a:ext uri="{FF2B5EF4-FFF2-40B4-BE49-F238E27FC236}">
                  <a16:creationId xmlns:a16="http://schemas.microsoft.com/office/drawing/2014/main" id="{1C429952-4788-BB0B-017D-862390ACC1D3}"/>
                </a:ext>
              </a:extLst>
            </p:cNvPr>
            <p:cNvSpPr txBox="1">
              <a:spLocks/>
            </p:cNvSpPr>
            <p:nvPr/>
          </p:nvSpPr>
          <p:spPr>
            <a:xfrm>
              <a:off x="9225702" y="4704010"/>
              <a:ext cx="985098" cy="463289"/>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fr-BE" sz="1800" dirty="0" err="1"/>
                <a:t>Hatched</a:t>
              </a:r>
              <a:endParaRPr lang="fr-BE" sz="1800" dirty="0"/>
            </a:p>
          </p:txBody>
        </p:sp>
        <p:sp>
          <p:nvSpPr>
            <p:cNvPr id="10" name="Content Placeholder 1">
              <a:extLst>
                <a:ext uri="{FF2B5EF4-FFF2-40B4-BE49-F238E27FC236}">
                  <a16:creationId xmlns:a16="http://schemas.microsoft.com/office/drawing/2014/main" id="{A03C1696-837F-96E1-F36D-8A97745765A7}"/>
                </a:ext>
              </a:extLst>
            </p:cNvPr>
            <p:cNvSpPr txBox="1">
              <a:spLocks/>
            </p:cNvSpPr>
            <p:nvPr/>
          </p:nvSpPr>
          <p:spPr>
            <a:xfrm>
              <a:off x="9320953" y="5945318"/>
              <a:ext cx="661247" cy="463289"/>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fr-BE" sz="1800" dirty="0"/>
                <a:t>Dead</a:t>
              </a:r>
            </a:p>
          </p:txBody>
        </p:sp>
        <p:pic>
          <p:nvPicPr>
            <p:cNvPr id="11" name="Picture 10">
              <a:extLst>
                <a:ext uri="{FF2B5EF4-FFF2-40B4-BE49-F238E27FC236}">
                  <a16:creationId xmlns:a16="http://schemas.microsoft.com/office/drawing/2014/main" id="{4ADBA6E9-3868-83CA-7C8B-EAB459DA788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210800" y="5406027"/>
              <a:ext cx="591172" cy="591172"/>
            </a:xfrm>
            <a:prstGeom prst="rect">
              <a:avLst/>
            </a:prstGeom>
          </p:spPr>
        </p:pic>
      </p:grpSp>
    </p:spTree>
    <p:extLst>
      <p:ext uri="{BB962C8B-B14F-4D97-AF65-F5344CB8AC3E}">
        <p14:creationId xmlns:p14="http://schemas.microsoft.com/office/powerpoint/2010/main" val="32572009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A2F0C-C767-E08A-D57A-4378612FC2D3}"/>
              </a:ext>
            </a:extLst>
          </p:cNvPr>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id="{14637432-E8B4-5AA8-2806-61ADB5F50EA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66800" y="55245"/>
            <a:ext cx="9639300" cy="6747510"/>
          </a:xfrm>
          <a:prstGeom prst="rect">
            <a:avLst/>
          </a:prstGeom>
        </p:spPr>
      </p:pic>
      <p:pic>
        <p:nvPicPr>
          <p:cNvPr id="8" name="Picture 7">
            <a:extLst>
              <a:ext uri="{FF2B5EF4-FFF2-40B4-BE49-F238E27FC236}">
                <a16:creationId xmlns:a16="http://schemas.microsoft.com/office/drawing/2014/main" id="{B6583D20-5BEA-2B2A-0C98-F46556ECA9B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991600" y="911893"/>
            <a:ext cx="491728" cy="354932"/>
          </a:xfrm>
          <a:prstGeom prst="rect">
            <a:avLst/>
          </a:prstGeom>
        </p:spPr>
      </p:pic>
      <p:pic>
        <p:nvPicPr>
          <p:cNvPr id="9" name="Picture 8">
            <a:extLst>
              <a:ext uri="{FF2B5EF4-FFF2-40B4-BE49-F238E27FC236}">
                <a16:creationId xmlns:a16="http://schemas.microsoft.com/office/drawing/2014/main" id="{139E3EEE-9B84-29FD-1468-60C78E7156C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8991600" y="2110482"/>
            <a:ext cx="723900" cy="329045"/>
          </a:xfrm>
          <a:prstGeom prst="rect">
            <a:avLst/>
          </a:prstGeom>
        </p:spPr>
      </p:pic>
      <p:pic>
        <p:nvPicPr>
          <p:cNvPr id="10" name="Picture 9">
            <a:extLst>
              <a:ext uri="{FF2B5EF4-FFF2-40B4-BE49-F238E27FC236}">
                <a16:creationId xmlns:a16="http://schemas.microsoft.com/office/drawing/2014/main" id="{42975CAC-4342-9361-E5C5-B3D76BF11DD6}"/>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8991600" y="1258436"/>
            <a:ext cx="447675" cy="318269"/>
          </a:xfrm>
          <a:prstGeom prst="rect">
            <a:avLst/>
          </a:prstGeom>
        </p:spPr>
      </p:pic>
      <p:pic>
        <p:nvPicPr>
          <p:cNvPr id="11" name="Picture 10">
            <a:extLst>
              <a:ext uri="{FF2B5EF4-FFF2-40B4-BE49-F238E27FC236}">
                <a16:creationId xmlns:a16="http://schemas.microsoft.com/office/drawing/2014/main" id="{4AD287FC-372A-6AC8-55AD-79164C8C589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0635853" y="3165441"/>
            <a:ext cx="491728" cy="354932"/>
          </a:xfrm>
          <a:prstGeom prst="rect">
            <a:avLst/>
          </a:prstGeom>
        </p:spPr>
      </p:pic>
      <p:pic>
        <p:nvPicPr>
          <p:cNvPr id="12" name="Picture 11">
            <a:extLst>
              <a:ext uri="{FF2B5EF4-FFF2-40B4-BE49-F238E27FC236}">
                <a16:creationId xmlns:a16="http://schemas.microsoft.com/office/drawing/2014/main" id="{BA38D91C-51BB-738D-0AC3-33682A94A462}"/>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10633472" y="3474696"/>
            <a:ext cx="491728" cy="223512"/>
          </a:xfrm>
          <a:prstGeom prst="rect">
            <a:avLst/>
          </a:prstGeom>
        </p:spPr>
      </p:pic>
      <p:pic>
        <p:nvPicPr>
          <p:cNvPr id="13" name="Picture 12">
            <a:extLst>
              <a:ext uri="{FF2B5EF4-FFF2-40B4-BE49-F238E27FC236}">
                <a16:creationId xmlns:a16="http://schemas.microsoft.com/office/drawing/2014/main" id="{1969A1B1-201E-6973-E3BF-78F4D8BD40F4}"/>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0644188" y="2863773"/>
            <a:ext cx="447675" cy="318269"/>
          </a:xfrm>
          <a:prstGeom prst="rect">
            <a:avLst/>
          </a:prstGeom>
        </p:spPr>
      </p:pic>
      <p:grpSp>
        <p:nvGrpSpPr>
          <p:cNvPr id="14" name="Group 13">
            <a:extLst>
              <a:ext uri="{FF2B5EF4-FFF2-40B4-BE49-F238E27FC236}">
                <a16:creationId xmlns:a16="http://schemas.microsoft.com/office/drawing/2014/main" id="{AA9E2BA7-84B9-9680-862A-BCBA190BCFB1}"/>
              </a:ext>
            </a:extLst>
          </p:cNvPr>
          <p:cNvGrpSpPr/>
          <p:nvPr/>
        </p:nvGrpSpPr>
        <p:grpSpPr>
          <a:xfrm>
            <a:off x="10047986" y="-96250"/>
            <a:ext cx="2253101" cy="1634171"/>
            <a:chOff x="10047986" y="-96250"/>
            <a:chExt cx="2253101" cy="1634171"/>
          </a:xfrm>
        </p:grpSpPr>
        <p:pic>
          <p:nvPicPr>
            <p:cNvPr id="15" name="Picture 14">
              <a:extLst>
                <a:ext uri="{FF2B5EF4-FFF2-40B4-BE49-F238E27FC236}">
                  <a16:creationId xmlns:a16="http://schemas.microsoft.com/office/drawing/2014/main" id="{1DEA1734-561E-ABC5-E2B8-EB888161B2DE}"/>
                </a:ext>
              </a:extLst>
            </p:cNvPr>
            <p:cNvPicPr>
              <a:picLocks noChangeAspect="1"/>
            </p:cNvPicPr>
            <p:nvPr/>
          </p:nvPicPr>
          <p:blipFill>
            <a:blip r:embed="rId8" cstate="hqprint">
              <a:alphaModFix amt="50000"/>
              <a:extLst>
                <a:ext uri="{28A0092B-C50C-407E-A947-70E740481C1C}">
                  <a14:useLocalDpi xmlns:a14="http://schemas.microsoft.com/office/drawing/2010/main"/>
                </a:ext>
              </a:extLst>
            </a:blip>
            <a:stretch>
              <a:fillRect/>
            </a:stretch>
          </p:blipFill>
          <p:spPr>
            <a:xfrm>
              <a:off x="10047986" y="-96250"/>
              <a:ext cx="2253101" cy="1634171"/>
            </a:xfrm>
            <a:prstGeom prst="rect">
              <a:avLst/>
            </a:prstGeom>
          </p:spPr>
        </p:pic>
        <p:sp>
          <p:nvSpPr>
            <p:cNvPr id="16" name="Content Placeholder 1">
              <a:extLst>
                <a:ext uri="{FF2B5EF4-FFF2-40B4-BE49-F238E27FC236}">
                  <a16:creationId xmlns:a16="http://schemas.microsoft.com/office/drawing/2014/main" id="{73635356-2B67-B494-C521-20156AAFE727}"/>
                </a:ext>
              </a:extLst>
            </p:cNvPr>
            <p:cNvSpPr txBox="1">
              <a:spLocks/>
            </p:cNvSpPr>
            <p:nvPr/>
          </p:nvSpPr>
          <p:spPr>
            <a:xfrm>
              <a:off x="10250906" y="433137"/>
              <a:ext cx="1352794" cy="59476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fr-BE" dirty="0" err="1"/>
                <a:t>survival</a:t>
              </a:r>
              <a:endParaRPr lang="fr-BE" dirty="0"/>
            </a:p>
          </p:txBody>
        </p:sp>
      </p:grpSp>
      <p:sp>
        <p:nvSpPr>
          <p:cNvPr id="3" name="Minus Sign 2">
            <a:extLst>
              <a:ext uri="{FF2B5EF4-FFF2-40B4-BE49-F238E27FC236}">
                <a16:creationId xmlns:a16="http://schemas.microsoft.com/office/drawing/2014/main" id="{36E6AD79-EAE3-79D3-65E5-A5B41C1709C7}"/>
              </a:ext>
            </a:extLst>
          </p:cNvPr>
          <p:cNvSpPr/>
          <p:nvPr/>
        </p:nvSpPr>
        <p:spPr>
          <a:xfrm>
            <a:off x="11161589" y="3698208"/>
            <a:ext cx="389555" cy="267630"/>
          </a:xfrm>
          <a:prstGeom prst="mathMinus">
            <a:avLst/>
          </a:prstGeom>
          <a:solidFill>
            <a:srgbClr val="EC87F5"/>
          </a:solidFill>
          <a:ln>
            <a:solidFill>
              <a:srgbClr val="EC87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us Sign 3">
            <a:extLst>
              <a:ext uri="{FF2B5EF4-FFF2-40B4-BE49-F238E27FC236}">
                <a16:creationId xmlns:a16="http://schemas.microsoft.com/office/drawing/2014/main" id="{C009252E-5FFA-E784-C650-26344B3F5A44}"/>
              </a:ext>
            </a:extLst>
          </p:cNvPr>
          <p:cNvSpPr/>
          <p:nvPr/>
        </p:nvSpPr>
        <p:spPr>
          <a:xfrm>
            <a:off x="11161589" y="2660740"/>
            <a:ext cx="389555" cy="406066"/>
          </a:xfrm>
          <a:prstGeom prst="mathPlus">
            <a:avLst/>
          </a:prstGeom>
          <a:solidFill>
            <a:srgbClr val="F98078"/>
          </a:solidFill>
          <a:ln>
            <a:solidFill>
              <a:srgbClr val="F980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Minus Sign 4">
            <a:extLst>
              <a:ext uri="{FF2B5EF4-FFF2-40B4-BE49-F238E27FC236}">
                <a16:creationId xmlns:a16="http://schemas.microsoft.com/office/drawing/2014/main" id="{204C0EC5-876B-50D9-7414-3EA09767D563}"/>
              </a:ext>
            </a:extLst>
          </p:cNvPr>
          <p:cNvSpPr/>
          <p:nvPr/>
        </p:nvSpPr>
        <p:spPr>
          <a:xfrm>
            <a:off x="9730272" y="2185986"/>
            <a:ext cx="389555" cy="267630"/>
          </a:xfrm>
          <a:prstGeom prst="mathMinus">
            <a:avLst/>
          </a:prstGeom>
          <a:solidFill>
            <a:srgbClr val="EC87F5"/>
          </a:solidFill>
          <a:ln>
            <a:solidFill>
              <a:srgbClr val="EC87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lus Sign 5">
            <a:extLst>
              <a:ext uri="{FF2B5EF4-FFF2-40B4-BE49-F238E27FC236}">
                <a16:creationId xmlns:a16="http://schemas.microsoft.com/office/drawing/2014/main" id="{991710F8-B0F8-D463-4E79-C2B92D7D523F}"/>
              </a:ext>
            </a:extLst>
          </p:cNvPr>
          <p:cNvSpPr/>
          <p:nvPr/>
        </p:nvSpPr>
        <p:spPr>
          <a:xfrm>
            <a:off x="8963751" y="202910"/>
            <a:ext cx="389555" cy="406066"/>
          </a:xfrm>
          <a:prstGeom prst="mathPlus">
            <a:avLst/>
          </a:prstGeom>
          <a:solidFill>
            <a:srgbClr val="F98078"/>
          </a:solidFill>
          <a:ln>
            <a:solidFill>
              <a:srgbClr val="F980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93728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16C88-47BB-044E-A061-493A7BDBBAE8}"/>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E9B5F648-D9D4-5BEC-53EC-BAEFB62B0CE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523991" y="228593"/>
            <a:ext cx="9144018" cy="6400813"/>
          </a:xfrm>
          <a:prstGeom prst="rect">
            <a:avLst/>
          </a:prstGeom>
        </p:spPr>
      </p:pic>
      <p:sp>
        <p:nvSpPr>
          <p:cNvPr id="6" name="Content Placeholder 1">
            <a:extLst>
              <a:ext uri="{FF2B5EF4-FFF2-40B4-BE49-F238E27FC236}">
                <a16:creationId xmlns:a16="http://schemas.microsoft.com/office/drawing/2014/main" id="{C93BB30D-1043-9709-EA10-A9D13AE0A005}"/>
              </a:ext>
            </a:extLst>
          </p:cNvPr>
          <p:cNvSpPr txBox="1">
            <a:spLocks/>
          </p:cNvSpPr>
          <p:nvPr/>
        </p:nvSpPr>
        <p:spPr>
          <a:xfrm>
            <a:off x="1193367" y="185070"/>
            <a:ext cx="661247" cy="46328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fr-BE" sz="1800" u="sng" dirty="0"/>
              <a:t>0h</a:t>
            </a:r>
          </a:p>
        </p:txBody>
      </p:sp>
      <p:sp>
        <p:nvSpPr>
          <p:cNvPr id="7" name="Content Placeholder 1">
            <a:extLst>
              <a:ext uri="{FF2B5EF4-FFF2-40B4-BE49-F238E27FC236}">
                <a16:creationId xmlns:a16="http://schemas.microsoft.com/office/drawing/2014/main" id="{01A0EF41-5A4D-8417-1DE6-C35C7B4564A3}"/>
              </a:ext>
            </a:extLst>
          </p:cNvPr>
          <p:cNvSpPr txBox="1">
            <a:spLocks/>
          </p:cNvSpPr>
          <p:nvPr/>
        </p:nvSpPr>
        <p:spPr>
          <a:xfrm>
            <a:off x="5600064" y="185070"/>
            <a:ext cx="661247" cy="46328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fr-BE" sz="1800" u="sng" dirty="0"/>
              <a:t>24h</a:t>
            </a:r>
          </a:p>
        </p:txBody>
      </p:sp>
      <p:sp>
        <p:nvSpPr>
          <p:cNvPr id="8" name="Content Placeholder 1">
            <a:extLst>
              <a:ext uri="{FF2B5EF4-FFF2-40B4-BE49-F238E27FC236}">
                <a16:creationId xmlns:a16="http://schemas.microsoft.com/office/drawing/2014/main" id="{A52CD07D-7824-11C4-ABE0-6FB63D2E96D7}"/>
              </a:ext>
            </a:extLst>
          </p:cNvPr>
          <p:cNvSpPr txBox="1">
            <a:spLocks/>
          </p:cNvSpPr>
          <p:nvPr/>
        </p:nvSpPr>
        <p:spPr>
          <a:xfrm>
            <a:off x="1028056" y="3413790"/>
            <a:ext cx="661247" cy="46328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fr-BE" sz="1800" u="sng" dirty="0"/>
              <a:t>48h</a:t>
            </a:r>
          </a:p>
        </p:txBody>
      </p:sp>
      <p:sp>
        <p:nvSpPr>
          <p:cNvPr id="9" name="Content Placeholder 1">
            <a:extLst>
              <a:ext uri="{FF2B5EF4-FFF2-40B4-BE49-F238E27FC236}">
                <a16:creationId xmlns:a16="http://schemas.microsoft.com/office/drawing/2014/main" id="{61F087AB-F0B1-ECAF-CAFD-E998D76773E8}"/>
              </a:ext>
            </a:extLst>
          </p:cNvPr>
          <p:cNvSpPr txBox="1">
            <a:spLocks/>
          </p:cNvSpPr>
          <p:nvPr/>
        </p:nvSpPr>
        <p:spPr>
          <a:xfrm>
            <a:off x="5600063" y="3408106"/>
            <a:ext cx="661247" cy="46328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fr-BE" sz="1800" u="sng" dirty="0"/>
              <a:t>72h</a:t>
            </a:r>
          </a:p>
        </p:txBody>
      </p:sp>
      <p:pic>
        <p:nvPicPr>
          <p:cNvPr id="16" name="Picture 15">
            <a:extLst>
              <a:ext uri="{FF2B5EF4-FFF2-40B4-BE49-F238E27FC236}">
                <a16:creationId xmlns:a16="http://schemas.microsoft.com/office/drawing/2014/main" id="{652225F9-B669-61FE-7F8C-B254DE6AC86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9114750" y="540065"/>
            <a:ext cx="300064" cy="216588"/>
          </a:xfrm>
          <a:prstGeom prst="rect">
            <a:avLst/>
          </a:prstGeom>
        </p:spPr>
      </p:pic>
      <p:pic>
        <p:nvPicPr>
          <p:cNvPr id="17" name="Picture 16">
            <a:extLst>
              <a:ext uri="{FF2B5EF4-FFF2-40B4-BE49-F238E27FC236}">
                <a16:creationId xmlns:a16="http://schemas.microsoft.com/office/drawing/2014/main" id="{12F09382-D356-8D43-2EF1-7D398B6F71B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9043912" y="1196133"/>
            <a:ext cx="441741" cy="200791"/>
          </a:xfrm>
          <a:prstGeom prst="rect">
            <a:avLst/>
          </a:prstGeom>
        </p:spPr>
      </p:pic>
      <p:pic>
        <p:nvPicPr>
          <p:cNvPr id="18" name="Picture 17">
            <a:extLst>
              <a:ext uri="{FF2B5EF4-FFF2-40B4-BE49-F238E27FC236}">
                <a16:creationId xmlns:a16="http://schemas.microsoft.com/office/drawing/2014/main" id="{B4E0692F-1C08-EC02-5CF5-E73A4AD51A55}"/>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9128191" y="794165"/>
            <a:ext cx="273182" cy="194215"/>
          </a:xfrm>
          <a:prstGeom prst="rect">
            <a:avLst/>
          </a:prstGeom>
        </p:spPr>
      </p:pic>
      <p:pic>
        <p:nvPicPr>
          <p:cNvPr id="19" name="Picture 18">
            <a:extLst>
              <a:ext uri="{FF2B5EF4-FFF2-40B4-BE49-F238E27FC236}">
                <a16:creationId xmlns:a16="http://schemas.microsoft.com/office/drawing/2014/main" id="{0DEC9BA2-0B6A-72F9-F90B-903D1F5B4EB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598898" y="1827220"/>
            <a:ext cx="300064" cy="216588"/>
          </a:xfrm>
          <a:prstGeom prst="rect">
            <a:avLst/>
          </a:prstGeom>
        </p:spPr>
      </p:pic>
      <p:pic>
        <p:nvPicPr>
          <p:cNvPr id="20" name="Picture 19">
            <a:extLst>
              <a:ext uri="{FF2B5EF4-FFF2-40B4-BE49-F238E27FC236}">
                <a16:creationId xmlns:a16="http://schemas.microsoft.com/office/drawing/2014/main" id="{666B3CE5-166A-366D-B567-DA0A90713FE9}"/>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528060" y="2483288"/>
            <a:ext cx="441741" cy="200791"/>
          </a:xfrm>
          <a:prstGeom prst="rect">
            <a:avLst/>
          </a:prstGeom>
        </p:spPr>
      </p:pic>
      <p:pic>
        <p:nvPicPr>
          <p:cNvPr id="21" name="Picture 20">
            <a:extLst>
              <a:ext uri="{FF2B5EF4-FFF2-40B4-BE49-F238E27FC236}">
                <a16:creationId xmlns:a16="http://schemas.microsoft.com/office/drawing/2014/main" id="{1826DC08-EC33-C311-EF3D-94598CB327AE}"/>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4612339" y="2081320"/>
            <a:ext cx="273182" cy="194215"/>
          </a:xfrm>
          <a:prstGeom prst="rect">
            <a:avLst/>
          </a:prstGeom>
        </p:spPr>
      </p:pic>
      <p:pic>
        <p:nvPicPr>
          <p:cNvPr id="22" name="Picture 21">
            <a:extLst>
              <a:ext uri="{FF2B5EF4-FFF2-40B4-BE49-F238E27FC236}">
                <a16:creationId xmlns:a16="http://schemas.microsoft.com/office/drawing/2014/main" id="{15478B6F-E653-A963-0D60-8C259393003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9134321" y="3537140"/>
            <a:ext cx="300064" cy="216588"/>
          </a:xfrm>
          <a:prstGeom prst="rect">
            <a:avLst/>
          </a:prstGeom>
        </p:spPr>
      </p:pic>
      <p:pic>
        <p:nvPicPr>
          <p:cNvPr id="23" name="Picture 22">
            <a:extLst>
              <a:ext uri="{FF2B5EF4-FFF2-40B4-BE49-F238E27FC236}">
                <a16:creationId xmlns:a16="http://schemas.microsoft.com/office/drawing/2014/main" id="{655EFC52-5A43-CA51-0A04-4E960ABAD816}"/>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9698317" y="3502788"/>
            <a:ext cx="441741" cy="200791"/>
          </a:xfrm>
          <a:prstGeom prst="rect">
            <a:avLst/>
          </a:prstGeom>
        </p:spPr>
      </p:pic>
      <p:pic>
        <p:nvPicPr>
          <p:cNvPr id="24" name="Picture 23">
            <a:extLst>
              <a:ext uri="{FF2B5EF4-FFF2-40B4-BE49-F238E27FC236}">
                <a16:creationId xmlns:a16="http://schemas.microsoft.com/office/drawing/2014/main" id="{9ACC7F8D-F9B8-998E-D8E1-13749BD4F4BD}"/>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9446422" y="3526215"/>
            <a:ext cx="273182" cy="194215"/>
          </a:xfrm>
          <a:prstGeom prst="rect">
            <a:avLst/>
          </a:prstGeom>
        </p:spPr>
      </p:pic>
      <p:pic>
        <p:nvPicPr>
          <p:cNvPr id="25" name="Picture 24">
            <a:extLst>
              <a:ext uri="{FF2B5EF4-FFF2-40B4-BE49-F238E27FC236}">
                <a16:creationId xmlns:a16="http://schemas.microsoft.com/office/drawing/2014/main" id="{3974BA9F-72D1-F029-4642-5EBFD00D0FF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621048" y="3526215"/>
            <a:ext cx="300064" cy="216588"/>
          </a:xfrm>
          <a:prstGeom prst="rect">
            <a:avLst/>
          </a:prstGeom>
        </p:spPr>
      </p:pic>
      <p:pic>
        <p:nvPicPr>
          <p:cNvPr id="26" name="Picture 25">
            <a:extLst>
              <a:ext uri="{FF2B5EF4-FFF2-40B4-BE49-F238E27FC236}">
                <a16:creationId xmlns:a16="http://schemas.microsoft.com/office/drawing/2014/main" id="{42801F9C-C7E1-3938-AAD5-7DF5A686DA8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594556" y="3815680"/>
            <a:ext cx="441741" cy="200791"/>
          </a:xfrm>
          <a:prstGeom prst="rect">
            <a:avLst/>
          </a:prstGeom>
        </p:spPr>
      </p:pic>
      <p:pic>
        <p:nvPicPr>
          <p:cNvPr id="27" name="Picture 26">
            <a:extLst>
              <a:ext uri="{FF2B5EF4-FFF2-40B4-BE49-F238E27FC236}">
                <a16:creationId xmlns:a16="http://schemas.microsoft.com/office/drawing/2014/main" id="{B42EB084-86DA-1B22-FB25-1C6386C31844}"/>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4911957" y="3509364"/>
            <a:ext cx="273182" cy="194215"/>
          </a:xfrm>
          <a:prstGeom prst="rect">
            <a:avLst/>
          </a:prstGeom>
        </p:spPr>
      </p:pic>
      <p:pic>
        <p:nvPicPr>
          <p:cNvPr id="28" name="Picture 27">
            <a:extLst>
              <a:ext uri="{FF2B5EF4-FFF2-40B4-BE49-F238E27FC236}">
                <a16:creationId xmlns:a16="http://schemas.microsoft.com/office/drawing/2014/main" id="{FFA4F750-CF17-7BEA-BBF0-EC98709A9CC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0606700" y="1631350"/>
            <a:ext cx="300064" cy="216588"/>
          </a:xfrm>
          <a:prstGeom prst="rect">
            <a:avLst/>
          </a:prstGeom>
        </p:spPr>
      </p:pic>
      <p:pic>
        <p:nvPicPr>
          <p:cNvPr id="29" name="Picture 28">
            <a:extLst>
              <a:ext uri="{FF2B5EF4-FFF2-40B4-BE49-F238E27FC236}">
                <a16:creationId xmlns:a16="http://schemas.microsoft.com/office/drawing/2014/main" id="{8512BFA5-DB0A-5932-1DCC-5151CD9FA2E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0569164" y="1852201"/>
            <a:ext cx="441741" cy="200791"/>
          </a:xfrm>
          <a:prstGeom prst="rect">
            <a:avLst/>
          </a:prstGeom>
        </p:spPr>
      </p:pic>
      <p:pic>
        <p:nvPicPr>
          <p:cNvPr id="30" name="Picture 29">
            <a:extLst>
              <a:ext uri="{FF2B5EF4-FFF2-40B4-BE49-F238E27FC236}">
                <a16:creationId xmlns:a16="http://schemas.microsoft.com/office/drawing/2014/main" id="{37394075-B73A-EBDC-0D0F-EE7000634113}"/>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0601131" y="1398561"/>
            <a:ext cx="273182" cy="194215"/>
          </a:xfrm>
          <a:prstGeom prst="rect">
            <a:avLst/>
          </a:prstGeom>
        </p:spPr>
      </p:pic>
      <p:pic>
        <p:nvPicPr>
          <p:cNvPr id="31" name="Picture 30">
            <a:extLst>
              <a:ext uri="{FF2B5EF4-FFF2-40B4-BE49-F238E27FC236}">
                <a16:creationId xmlns:a16="http://schemas.microsoft.com/office/drawing/2014/main" id="{ADBA0CE2-2A40-1D4B-A1E2-2A3F4603AC5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0566516" y="4805009"/>
            <a:ext cx="300064" cy="216588"/>
          </a:xfrm>
          <a:prstGeom prst="rect">
            <a:avLst/>
          </a:prstGeom>
        </p:spPr>
      </p:pic>
      <p:pic>
        <p:nvPicPr>
          <p:cNvPr id="32" name="Picture 31">
            <a:extLst>
              <a:ext uri="{FF2B5EF4-FFF2-40B4-BE49-F238E27FC236}">
                <a16:creationId xmlns:a16="http://schemas.microsoft.com/office/drawing/2014/main" id="{644DAF5A-47B1-CFD3-5618-C403CF4095F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0528980" y="5025860"/>
            <a:ext cx="441741" cy="200791"/>
          </a:xfrm>
          <a:prstGeom prst="rect">
            <a:avLst/>
          </a:prstGeom>
        </p:spPr>
      </p:pic>
      <p:pic>
        <p:nvPicPr>
          <p:cNvPr id="33" name="Picture 32">
            <a:extLst>
              <a:ext uri="{FF2B5EF4-FFF2-40B4-BE49-F238E27FC236}">
                <a16:creationId xmlns:a16="http://schemas.microsoft.com/office/drawing/2014/main" id="{0599261B-0000-3FB9-BD13-49C4A2AC81DA}"/>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0560947" y="4572220"/>
            <a:ext cx="273182" cy="194215"/>
          </a:xfrm>
          <a:prstGeom prst="rect">
            <a:avLst/>
          </a:prstGeom>
        </p:spPr>
      </p:pic>
      <p:grpSp>
        <p:nvGrpSpPr>
          <p:cNvPr id="34" name="Group 33">
            <a:extLst>
              <a:ext uri="{FF2B5EF4-FFF2-40B4-BE49-F238E27FC236}">
                <a16:creationId xmlns:a16="http://schemas.microsoft.com/office/drawing/2014/main" id="{6E5CD2FB-38B9-4273-396D-45C0817D7973}"/>
              </a:ext>
            </a:extLst>
          </p:cNvPr>
          <p:cNvGrpSpPr/>
          <p:nvPr/>
        </p:nvGrpSpPr>
        <p:grpSpPr>
          <a:xfrm>
            <a:off x="10047986" y="-96250"/>
            <a:ext cx="2253101" cy="1634171"/>
            <a:chOff x="10047986" y="-96250"/>
            <a:chExt cx="2253101" cy="1634171"/>
          </a:xfrm>
        </p:grpSpPr>
        <p:pic>
          <p:nvPicPr>
            <p:cNvPr id="35" name="Picture 34">
              <a:extLst>
                <a:ext uri="{FF2B5EF4-FFF2-40B4-BE49-F238E27FC236}">
                  <a16:creationId xmlns:a16="http://schemas.microsoft.com/office/drawing/2014/main" id="{0B330981-6283-4C26-78B2-27A6CC020A76}"/>
                </a:ext>
              </a:extLst>
            </p:cNvPr>
            <p:cNvPicPr>
              <a:picLocks noChangeAspect="1"/>
            </p:cNvPicPr>
            <p:nvPr/>
          </p:nvPicPr>
          <p:blipFill>
            <a:blip r:embed="rId7" cstate="hqprint">
              <a:alphaModFix amt="50000"/>
              <a:extLst>
                <a:ext uri="{28A0092B-C50C-407E-A947-70E740481C1C}">
                  <a14:useLocalDpi xmlns:a14="http://schemas.microsoft.com/office/drawing/2010/main"/>
                </a:ext>
              </a:extLst>
            </a:blip>
            <a:stretch>
              <a:fillRect/>
            </a:stretch>
          </p:blipFill>
          <p:spPr>
            <a:xfrm>
              <a:off x="10047986" y="-96250"/>
              <a:ext cx="2253101" cy="1634171"/>
            </a:xfrm>
            <a:prstGeom prst="rect">
              <a:avLst/>
            </a:prstGeom>
          </p:spPr>
        </p:pic>
        <p:sp>
          <p:nvSpPr>
            <p:cNvPr id="36" name="Content Placeholder 1">
              <a:extLst>
                <a:ext uri="{FF2B5EF4-FFF2-40B4-BE49-F238E27FC236}">
                  <a16:creationId xmlns:a16="http://schemas.microsoft.com/office/drawing/2014/main" id="{A0D7AF9B-F1AE-5B81-3201-5E7C3127146F}"/>
                </a:ext>
              </a:extLst>
            </p:cNvPr>
            <p:cNvSpPr txBox="1">
              <a:spLocks/>
            </p:cNvSpPr>
            <p:nvPr/>
          </p:nvSpPr>
          <p:spPr>
            <a:xfrm>
              <a:off x="10250906" y="433137"/>
              <a:ext cx="1352794" cy="59476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fr-BE" dirty="0"/>
                <a:t>Survival</a:t>
              </a:r>
            </a:p>
          </p:txBody>
        </p:sp>
      </p:grpSp>
      <p:sp>
        <p:nvSpPr>
          <p:cNvPr id="3" name="Minus Sign 2">
            <a:extLst>
              <a:ext uri="{FF2B5EF4-FFF2-40B4-BE49-F238E27FC236}">
                <a16:creationId xmlns:a16="http://schemas.microsoft.com/office/drawing/2014/main" id="{0DAAB091-7FE8-7C59-E570-FD5F7127311E}"/>
              </a:ext>
            </a:extLst>
          </p:cNvPr>
          <p:cNvSpPr/>
          <p:nvPr/>
        </p:nvSpPr>
        <p:spPr>
          <a:xfrm>
            <a:off x="9353736" y="345101"/>
            <a:ext cx="185371" cy="117472"/>
          </a:xfrm>
          <a:prstGeom prst="mathMinus">
            <a:avLst/>
          </a:prstGeom>
          <a:solidFill>
            <a:srgbClr val="EC87F5"/>
          </a:solidFill>
          <a:ln>
            <a:solidFill>
              <a:srgbClr val="EC87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us Sign 3">
            <a:extLst>
              <a:ext uri="{FF2B5EF4-FFF2-40B4-BE49-F238E27FC236}">
                <a16:creationId xmlns:a16="http://schemas.microsoft.com/office/drawing/2014/main" id="{AE7F9F5C-1C5B-1ED9-2103-80D7FDBBA25D}"/>
              </a:ext>
            </a:extLst>
          </p:cNvPr>
          <p:cNvSpPr/>
          <p:nvPr/>
        </p:nvSpPr>
        <p:spPr>
          <a:xfrm>
            <a:off x="10158220" y="3514065"/>
            <a:ext cx="185371" cy="178236"/>
          </a:xfrm>
          <a:prstGeom prst="mathPlus">
            <a:avLst/>
          </a:prstGeom>
          <a:solidFill>
            <a:srgbClr val="F98078"/>
          </a:solidFill>
          <a:ln>
            <a:solidFill>
              <a:srgbClr val="F980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Minus Sign 9">
            <a:extLst>
              <a:ext uri="{FF2B5EF4-FFF2-40B4-BE49-F238E27FC236}">
                <a16:creationId xmlns:a16="http://schemas.microsoft.com/office/drawing/2014/main" id="{B83DC0A3-A97D-D397-30B8-2BE319845EFA}"/>
              </a:ext>
            </a:extLst>
          </p:cNvPr>
          <p:cNvSpPr/>
          <p:nvPr/>
        </p:nvSpPr>
        <p:spPr>
          <a:xfrm>
            <a:off x="9216002" y="4120480"/>
            <a:ext cx="185371" cy="117472"/>
          </a:xfrm>
          <a:prstGeom prst="mathMinus">
            <a:avLst/>
          </a:prstGeom>
          <a:solidFill>
            <a:srgbClr val="EC87F5"/>
          </a:solidFill>
          <a:ln>
            <a:solidFill>
              <a:srgbClr val="EC87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lus Sign 10">
            <a:extLst>
              <a:ext uri="{FF2B5EF4-FFF2-40B4-BE49-F238E27FC236}">
                <a16:creationId xmlns:a16="http://schemas.microsoft.com/office/drawing/2014/main" id="{5AC663FE-0B21-2840-C62F-3B27827F7EC1}"/>
              </a:ext>
            </a:extLst>
          </p:cNvPr>
          <p:cNvSpPr/>
          <p:nvPr/>
        </p:nvSpPr>
        <p:spPr>
          <a:xfrm>
            <a:off x="9136311" y="325981"/>
            <a:ext cx="185371" cy="178236"/>
          </a:xfrm>
          <a:prstGeom prst="mathPlus">
            <a:avLst/>
          </a:prstGeom>
          <a:solidFill>
            <a:srgbClr val="F98078"/>
          </a:solidFill>
          <a:ln>
            <a:solidFill>
              <a:srgbClr val="F980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Minus Sign 11">
            <a:extLst>
              <a:ext uri="{FF2B5EF4-FFF2-40B4-BE49-F238E27FC236}">
                <a16:creationId xmlns:a16="http://schemas.microsoft.com/office/drawing/2014/main" id="{40660655-1ED0-3583-017D-A239D252FB03}"/>
              </a:ext>
            </a:extLst>
          </p:cNvPr>
          <p:cNvSpPr/>
          <p:nvPr/>
        </p:nvSpPr>
        <p:spPr>
          <a:xfrm>
            <a:off x="4607463" y="4142899"/>
            <a:ext cx="185371" cy="117472"/>
          </a:xfrm>
          <a:prstGeom prst="mathMinus">
            <a:avLst/>
          </a:prstGeom>
          <a:solidFill>
            <a:srgbClr val="EC87F5"/>
          </a:solidFill>
          <a:ln>
            <a:solidFill>
              <a:srgbClr val="EC87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lus Sign 12">
            <a:extLst>
              <a:ext uri="{FF2B5EF4-FFF2-40B4-BE49-F238E27FC236}">
                <a16:creationId xmlns:a16="http://schemas.microsoft.com/office/drawing/2014/main" id="{74356FDF-F321-C63F-0052-76854A6B1416}"/>
              </a:ext>
            </a:extLst>
          </p:cNvPr>
          <p:cNvSpPr/>
          <p:nvPr/>
        </p:nvSpPr>
        <p:spPr>
          <a:xfrm>
            <a:off x="5202722" y="3534204"/>
            <a:ext cx="185371" cy="178236"/>
          </a:xfrm>
          <a:prstGeom prst="mathPlus">
            <a:avLst/>
          </a:prstGeom>
          <a:solidFill>
            <a:srgbClr val="F98078"/>
          </a:solidFill>
          <a:ln>
            <a:solidFill>
              <a:srgbClr val="F980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Minus Sign 13">
            <a:extLst>
              <a:ext uri="{FF2B5EF4-FFF2-40B4-BE49-F238E27FC236}">
                <a16:creationId xmlns:a16="http://schemas.microsoft.com/office/drawing/2014/main" id="{D074A17A-AEE3-5511-24B1-008D5EB245FA}"/>
              </a:ext>
            </a:extLst>
          </p:cNvPr>
          <p:cNvSpPr/>
          <p:nvPr/>
        </p:nvSpPr>
        <p:spPr>
          <a:xfrm>
            <a:off x="4722552" y="2869093"/>
            <a:ext cx="185371" cy="117472"/>
          </a:xfrm>
          <a:prstGeom prst="mathMinus">
            <a:avLst/>
          </a:prstGeom>
          <a:solidFill>
            <a:srgbClr val="EC87F5"/>
          </a:solidFill>
          <a:ln>
            <a:solidFill>
              <a:srgbClr val="EC87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lus Sign 14">
            <a:extLst>
              <a:ext uri="{FF2B5EF4-FFF2-40B4-BE49-F238E27FC236}">
                <a16:creationId xmlns:a16="http://schemas.microsoft.com/office/drawing/2014/main" id="{21B35C4C-C78A-CEEB-4B4A-E0387D9177E6}"/>
              </a:ext>
            </a:extLst>
          </p:cNvPr>
          <p:cNvSpPr/>
          <p:nvPr/>
        </p:nvSpPr>
        <p:spPr>
          <a:xfrm>
            <a:off x="4700149" y="346781"/>
            <a:ext cx="185371" cy="178236"/>
          </a:xfrm>
          <a:prstGeom prst="mathPlus">
            <a:avLst/>
          </a:prstGeom>
          <a:solidFill>
            <a:srgbClr val="F98078"/>
          </a:solidFill>
          <a:ln>
            <a:solidFill>
              <a:srgbClr val="F980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95700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73C89-DE8D-482E-DD11-84C19ECC05B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A532888-C89E-D996-A0A3-79E4F0C8A97F}"/>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D3CF2F82-8B0E-E3E8-5818-7D9619E76B6A}"/>
              </a:ext>
            </a:extLst>
          </p:cNvPr>
          <p:cNvPicPr>
            <a:picLocks noChangeAspect="1"/>
          </p:cNvPicPr>
          <p:nvPr/>
        </p:nvPicPr>
        <p:blipFill>
          <a:blip r:embed="rId2"/>
          <a:stretch>
            <a:fillRect/>
          </a:stretch>
        </p:blipFill>
        <p:spPr>
          <a:xfrm>
            <a:off x="2116171" y="24144"/>
            <a:ext cx="6865903" cy="6833856"/>
          </a:xfrm>
          <a:prstGeom prst="rect">
            <a:avLst/>
          </a:prstGeom>
        </p:spPr>
      </p:pic>
      <p:pic>
        <p:nvPicPr>
          <p:cNvPr id="9" name="Picture 8">
            <a:extLst>
              <a:ext uri="{FF2B5EF4-FFF2-40B4-BE49-F238E27FC236}">
                <a16:creationId xmlns:a16="http://schemas.microsoft.com/office/drawing/2014/main" id="{A34E2999-6D8C-CAA2-3498-D69B00916DE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549122" y="4724432"/>
            <a:ext cx="857551" cy="618985"/>
          </a:xfrm>
          <a:prstGeom prst="rect">
            <a:avLst/>
          </a:prstGeom>
        </p:spPr>
      </p:pic>
      <p:pic>
        <p:nvPicPr>
          <p:cNvPr id="10" name="Picture 9">
            <a:extLst>
              <a:ext uri="{FF2B5EF4-FFF2-40B4-BE49-F238E27FC236}">
                <a16:creationId xmlns:a16="http://schemas.microsoft.com/office/drawing/2014/main" id="{4A64B6D7-B663-3CF5-9E62-CE38B5A4FE8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953551" y="1027906"/>
            <a:ext cx="1078932" cy="490423"/>
          </a:xfrm>
          <a:prstGeom prst="rect">
            <a:avLst/>
          </a:prstGeom>
        </p:spPr>
      </p:pic>
      <p:pic>
        <p:nvPicPr>
          <p:cNvPr id="11" name="Picture 10">
            <a:extLst>
              <a:ext uri="{FF2B5EF4-FFF2-40B4-BE49-F238E27FC236}">
                <a16:creationId xmlns:a16="http://schemas.microsoft.com/office/drawing/2014/main" id="{947741E2-D552-3B74-C94A-68562B40D3C2}"/>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3765083" y="2031669"/>
            <a:ext cx="758791" cy="539453"/>
          </a:xfrm>
          <a:prstGeom prst="rect">
            <a:avLst/>
          </a:prstGeom>
        </p:spPr>
      </p:pic>
      <p:grpSp>
        <p:nvGrpSpPr>
          <p:cNvPr id="12" name="Group 11">
            <a:extLst>
              <a:ext uri="{FF2B5EF4-FFF2-40B4-BE49-F238E27FC236}">
                <a16:creationId xmlns:a16="http://schemas.microsoft.com/office/drawing/2014/main" id="{79711E92-E89F-1533-C1B5-FC0B7A86DA45}"/>
              </a:ext>
            </a:extLst>
          </p:cNvPr>
          <p:cNvGrpSpPr/>
          <p:nvPr/>
        </p:nvGrpSpPr>
        <p:grpSpPr>
          <a:xfrm>
            <a:off x="10047986" y="-96250"/>
            <a:ext cx="2253101" cy="1634171"/>
            <a:chOff x="10047986" y="-96250"/>
            <a:chExt cx="2253101" cy="1634171"/>
          </a:xfrm>
        </p:grpSpPr>
        <p:pic>
          <p:nvPicPr>
            <p:cNvPr id="13" name="Picture 12">
              <a:extLst>
                <a:ext uri="{FF2B5EF4-FFF2-40B4-BE49-F238E27FC236}">
                  <a16:creationId xmlns:a16="http://schemas.microsoft.com/office/drawing/2014/main" id="{599D9DA4-4119-A077-15D0-2AA48A536B60}"/>
                </a:ext>
              </a:extLst>
            </p:cNvPr>
            <p:cNvPicPr>
              <a:picLocks noChangeAspect="1"/>
            </p:cNvPicPr>
            <p:nvPr/>
          </p:nvPicPr>
          <p:blipFill>
            <a:blip r:embed="rId6" cstate="hqprint">
              <a:alphaModFix amt="50000"/>
              <a:extLst>
                <a:ext uri="{28A0092B-C50C-407E-A947-70E740481C1C}">
                  <a14:useLocalDpi xmlns:a14="http://schemas.microsoft.com/office/drawing/2010/main"/>
                </a:ext>
              </a:extLst>
            </a:blip>
            <a:stretch>
              <a:fillRect/>
            </a:stretch>
          </p:blipFill>
          <p:spPr>
            <a:xfrm>
              <a:off x="10047986" y="-96250"/>
              <a:ext cx="2253101" cy="1634171"/>
            </a:xfrm>
            <a:prstGeom prst="rect">
              <a:avLst/>
            </a:prstGeom>
          </p:spPr>
        </p:pic>
        <p:sp>
          <p:nvSpPr>
            <p:cNvPr id="14" name="Content Placeholder 1">
              <a:extLst>
                <a:ext uri="{FF2B5EF4-FFF2-40B4-BE49-F238E27FC236}">
                  <a16:creationId xmlns:a16="http://schemas.microsoft.com/office/drawing/2014/main" id="{8C16FD1F-A232-0FC9-E369-6801389D1C49}"/>
                </a:ext>
              </a:extLst>
            </p:cNvPr>
            <p:cNvSpPr txBox="1">
              <a:spLocks/>
            </p:cNvSpPr>
            <p:nvPr/>
          </p:nvSpPr>
          <p:spPr>
            <a:xfrm>
              <a:off x="10250905" y="433137"/>
              <a:ext cx="1443789" cy="594769"/>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fr-BE" dirty="0"/>
                <a:t>Transplant</a:t>
              </a:r>
            </a:p>
          </p:txBody>
        </p:sp>
      </p:grpSp>
    </p:spTree>
    <p:extLst>
      <p:ext uri="{BB962C8B-B14F-4D97-AF65-F5344CB8AC3E}">
        <p14:creationId xmlns:p14="http://schemas.microsoft.com/office/powerpoint/2010/main" val="39120209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105D1C-1467-F491-26DF-D7BB4C535495}"/>
              </a:ext>
            </a:extLst>
          </p:cNvPr>
          <p:cNvSpPr>
            <a:spLocks noGrp="1"/>
          </p:cNvSpPr>
          <p:nvPr>
            <p:ph idx="1"/>
          </p:nvPr>
        </p:nvSpPr>
        <p:spPr>
          <a:xfrm>
            <a:off x="666449" y="1764021"/>
            <a:ext cx="11376868" cy="4056915"/>
          </a:xfrm>
        </p:spPr>
        <p:txBody>
          <a:bodyPr>
            <a:normAutofit/>
          </a:bodyPr>
          <a:lstStyle/>
          <a:p>
            <a:r>
              <a:rPr lang="en-US" dirty="0"/>
              <a:t>3 Families shared between GLA (       ), PLA (       ) &amp; LYM (          ) </a:t>
            </a:r>
          </a:p>
          <a:p>
            <a:pPr lvl="2"/>
            <a:r>
              <a:rPr lang="en-US" dirty="0"/>
              <a:t>Pseudomonadaceae</a:t>
            </a:r>
            <a:r>
              <a:rPr lang="en-US" i="1" dirty="0"/>
              <a:t> </a:t>
            </a:r>
          </a:p>
          <a:p>
            <a:pPr lvl="2"/>
            <a:r>
              <a:rPr lang="en-US" dirty="0" err="1"/>
              <a:t>Comamonadaceae</a:t>
            </a:r>
            <a:endParaRPr lang="en-US" dirty="0"/>
          </a:p>
          <a:p>
            <a:pPr lvl="2"/>
            <a:r>
              <a:rPr lang="en-US" dirty="0" err="1"/>
              <a:t>Flavobacteriaceae</a:t>
            </a:r>
            <a:endParaRPr lang="en-US" dirty="0"/>
          </a:p>
          <a:p>
            <a:pPr lvl="1"/>
            <a:r>
              <a:rPr lang="en-US" dirty="0"/>
              <a:t>Abundance core taxa 49% +-12%</a:t>
            </a:r>
          </a:p>
          <a:p>
            <a:pPr lvl="1"/>
            <a:endParaRPr lang="en-US" dirty="0"/>
          </a:p>
          <a:p>
            <a:r>
              <a:rPr lang="en-US" dirty="0"/>
              <a:t>Family </a:t>
            </a:r>
            <a:r>
              <a:rPr lang="en-US" dirty="0" err="1"/>
              <a:t>Pirellulaceae</a:t>
            </a:r>
            <a:r>
              <a:rPr lang="en-US" dirty="0"/>
              <a:t> occurred in all but one ‘neg’ (    ) sample</a:t>
            </a:r>
          </a:p>
          <a:p>
            <a:pPr lvl="2"/>
            <a:r>
              <a:rPr lang="en-US" dirty="0"/>
              <a:t>Candidate for vertical transmission?</a:t>
            </a:r>
          </a:p>
          <a:p>
            <a:pPr lvl="1"/>
            <a:r>
              <a:rPr lang="en-US" dirty="0"/>
              <a:t>Abundance core taxa 32% +- 28%</a:t>
            </a:r>
          </a:p>
          <a:p>
            <a:pPr lvl="1"/>
            <a:endParaRPr lang="en-US" dirty="0"/>
          </a:p>
          <a:p>
            <a:endParaRPr lang="en-US" dirty="0"/>
          </a:p>
        </p:txBody>
      </p:sp>
      <p:sp>
        <p:nvSpPr>
          <p:cNvPr id="13" name="Content Placeholder 2">
            <a:extLst>
              <a:ext uri="{FF2B5EF4-FFF2-40B4-BE49-F238E27FC236}">
                <a16:creationId xmlns:a16="http://schemas.microsoft.com/office/drawing/2014/main" id="{D7E9415C-8001-9FF7-0D1F-A5476390747F}"/>
              </a:ext>
            </a:extLst>
          </p:cNvPr>
          <p:cNvSpPr txBox="1">
            <a:spLocks/>
          </p:cNvSpPr>
          <p:nvPr/>
        </p:nvSpPr>
        <p:spPr>
          <a:xfrm>
            <a:off x="4728117" y="2362689"/>
            <a:ext cx="5517256" cy="65724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a:t>2/3 also shared with ‘pos’ (    ) samples</a:t>
            </a:r>
          </a:p>
          <a:p>
            <a:pPr lvl="1"/>
            <a:endParaRPr lang="en-US" dirty="0"/>
          </a:p>
          <a:p>
            <a:endParaRPr lang="en-US" dirty="0"/>
          </a:p>
        </p:txBody>
      </p:sp>
      <p:sp>
        <p:nvSpPr>
          <p:cNvPr id="2" name="Title 1">
            <a:extLst>
              <a:ext uri="{FF2B5EF4-FFF2-40B4-BE49-F238E27FC236}">
                <a16:creationId xmlns:a16="http://schemas.microsoft.com/office/drawing/2014/main" id="{5D2F9921-6494-3F77-1BD8-6A029595064D}"/>
              </a:ext>
            </a:extLst>
          </p:cNvPr>
          <p:cNvSpPr>
            <a:spLocks noGrp="1"/>
          </p:cNvSpPr>
          <p:nvPr>
            <p:ph type="title"/>
          </p:nvPr>
        </p:nvSpPr>
        <p:spPr/>
        <p:txBody>
          <a:bodyPr/>
          <a:lstStyle/>
          <a:p>
            <a:r>
              <a:rPr lang="en-US" dirty="0"/>
              <a:t>Core microbiome</a:t>
            </a:r>
          </a:p>
        </p:txBody>
      </p:sp>
      <p:grpSp>
        <p:nvGrpSpPr>
          <p:cNvPr id="10" name="Group 9">
            <a:extLst>
              <a:ext uri="{FF2B5EF4-FFF2-40B4-BE49-F238E27FC236}">
                <a16:creationId xmlns:a16="http://schemas.microsoft.com/office/drawing/2014/main" id="{9240D7A6-4FCD-292E-B76E-D391180614C2}"/>
              </a:ext>
            </a:extLst>
          </p:cNvPr>
          <p:cNvGrpSpPr/>
          <p:nvPr/>
        </p:nvGrpSpPr>
        <p:grpSpPr>
          <a:xfrm>
            <a:off x="5606454" y="1842641"/>
            <a:ext cx="4131694" cy="357038"/>
            <a:chOff x="5213720" y="2506900"/>
            <a:chExt cx="4131694" cy="357038"/>
          </a:xfrm>
        </p:grpSpPr>
        <p:pic>
          <p:nvPicPr>
            <p:cNvPr id="4" name="Picture 3">
              <a:extLst>
                <a:ext uri="{FF2B5EF4-FFF2-40B4-BE49-F238E27FC236}">
                  <a16:creationId xmlns:a16="http://schemas.microsoft.com/office/drawing/2014/main" id="{4D18C579-2AB2-B89C-DA05-D8C33C5A9C5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783672" y="2506900"/>
              <a:ext cx="491728" cy="354932"/>
            </a:xfrm>
            <a:prstGeom prst="rect">
              <a:avLst/>
            </a:prstGeom>
          </p:spPr>
        </p:pic>
        <p:pic>
          <p:nvPicPr>
            <p:cNvPr id="5" name="Picture 4">
              <a:extLst>
                <a:ext uri="{FF2B5EF4-FFF2-40B4-BE49-F238E27FC236}">
                  <a16:creationId xmlns:a16="http://schemas.microsoft.com/office/drawing/2014/main" id="{0715EB74-8C82-6BCC-A8C5-F83EDC7E151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621514" y="2534893"/>
              <a:ext cx="723900" cy="329045"/>
            </a:xfrm>
            <a:prstGeom prst="rect">
              <a:avLst/>
            </a:prstGeom>
          </p:spPr>
        </p:pic>
        <p:pic>
          <p:nvPicPr>
            <p:cNvPr id="6" name="Picture 5">
              <a:extLst>
                <a:ext uri="{FF2B5EF4-FFF2-40B4-BE49-F238E27FC236}">
                  <a16:creationId xmlns:a16="http://schemas.microsoft.com/office/drawing/2014/main" id="{96B86031-098C-E57B-2132-6E040590F71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213720" y="2543563"/>
              <a:ext cx="447675" cy="318269"/>
            </a:xfrm>
            <a:prstGeom prst="rect">
              <a:avLst/>
            </a:prstGeom>
          </p:spPr>
        </p:pic>
      </p:grpSp>
      <p:grpSp>
        <p:nvGrpSpPr>
          <p:cNvPr id="7" name="Group 6">
            <a:extLst>
              <a:ext uri="{FF2B5EF4-FFF2-40B4-BE49-F238E27FC236}">
                <a16:creationId xmlns:a16="http://schemas.microsoft.com/office/drawing/2014/main" id="{0C5BB876-4698-7A96-6D83-187BA5E099B4}"/>
              </a:ext>
            </a:extLst>
          </p:cNvPr>
          <p:cNvGrpSpPr/>
          <p:nvPr/>
        </p:nvGrpSpPr>
        <p:grpSpPr>
          <a:xfrm>
            <a:off x="10047986" y="-96250"/>
            <a:ext cx="2253101" cy="1634171"/>
            <a:chOff x="10047986" y="-96250"/>
            <a:chExt cx="2253101" cy="1634171"/>
          </a:xfrm>
        </p:grpSpPr>
        <p:pic>
          <p:nvPicPr>
            <p:cNvPr id="8" name="Picture 7">
              <a:extLst>
                <a:ext uri="{FF2B5EF4-FFF2-40B4-BE49-F238E27FC236}">
                  <a16:creationId xmlns:a16="http://schemas.microsoft.com/office/drawing/2014/main" id="{281C1B7D-FDC5-C781-1850-041730588707}"/>
                </a:ext>
              </a:extLst>
            </p:cNvPr>
            <p:cNvPicPr>
              <a:picLocks noChangeAspect="1"/>
            </p:cNvPicPr>
            <p:nvPr/>
          </p:nvPicPr>
          <p:blipFill>
            <a:blip r:embed="rId6" cstate="hqprint">
              <a:alphaModFix amt="50000"/>
              <a:extLst>
                <a:ext uri="{28A0092B-C50C-407E-A947-70E740481C1C}">
                  <a14:useLocalDpi xmlns:a14="http://schemas.microsoft.com/office/drawing/2010/main"/>
                </a:ext>
              </a:extLst>
            </a:blip>
            <a:stretch>
              <a:fillRect/>
            </a:stretch>
          </p:blipFill>
          <p:spPr>
            <a:xfrm>
              <a:off x="10047986" y="-96250"/>
              <a:ext cx="2253101" cy="1634171"/>
            </a:xfrm>
            <a:prstGeom prst="rect">
              <a:avLst/>
            </a:prstGeom>
          </p:spPr>
        </p:pic>
        <p:sp>
          <p:nvSpPr>
            <p:cNvPr id="9" name="Content Placeholder 1">
              <a:extLst>
                <a:ext uri="{FF2B5EF4-FFF2-40B4-BE49-F238E27FC236}">
                  <a16:creationId xmlns:a16="http://schemas.microsoft.com/office/drawing/2014/main" id="{B3334E64-BEB2-3A09-AB50-EDB1C167AF38}"/>
                </a:ext>
              </a:extLst>
            </p:cNvPr>
            <p:cNvSpPr txBox="1">
              <a:spLocks/>
            </p:cNvSpPr>
            <p:nvPr/>
          </p:nvSpPr>
          <p:spPr>
            <a:xfrm>
              <a:off x="10164278" y="433137"/>
              <a:ext cx="1439422" cy="594769"/>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fr-BE" dirty="0"/>
                <a:t>Transplant</a:t>
              </a:r>
            </a:p>
          </p:txBody>
        </p:sp>
      </p:grpSp>
      <p:sp>
        <p:nvSpPr>
          <p:cNvPr id="11" name="Minus Sign 10">
            <a:extLst>
              <a:ext uri="{FF2B5EF4-FFF2-40B4-BE49-F238E27FC236}">
                <a16:creationId xmlns:a16="http://schemas.microsoft.com/office/drawing/2014/main" id="{638FEBD2-EEDE-5A75-7CF4-BF26F6809BA1}"/>
              </a:ext>
            </a:extLst>
          </p:cNvPr>
          <p:cNvSpPr/>
          <p:nvPr/>
        </p:nvSpPr>
        <p:spPr>
          <a:xfrm>
            <a:off x="7672301" y="4360127"/>
            <a:ext cx="363009" cy="247290"/>
          </a:xfrm>
          <a:prstGeom prst="mathMinus">
            <a:avLst/>
          </a:prstGeom>
          <a:solidFill>
            <a:srgbClr val="EC87F5"/>
          </a:solidFill>
          <a:ln>
            <a:solidFill>
              <a:srgbClr val="EC87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lus Sign 11">
            <a:extLst>
              <a:ext uri="{FF2B5EF4-FFF2-40B4-BE49-F238E27FC236}">
                <a16:creationId xmlns:a16="http://schemas.microsoft.com/office/drawing/2014/main" id="{D28C56C0-E273-5D62-7689-33354B12D318}"/>
              </a:ext>
            </a:extLst>
          </p:cNvPr>
          <p:cNvSpPr/>
          <p:nvPr/>
        </p:nvSpPr>
        <p:spPr>
          <a:xfrm>
            <a:off x="8421795" y="2435095"/>
            <a:ext cx="335319" cy="352488"/>
          </a:xfrm>
          <a:prstGeom prst="mathPlus">
            <a:avLst/>
          </a:prstGeom>
          <a:solidFill>
            <a:srgbClr val="F98078"/>
          </a:solidFill>
          <a:ln>
            <a:solidFill>
              <a:srgbClr val="F980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Brace 13">
            <a:extLst>
              <a:ext uri="{FF2B5EF4-FFF2-40B4-BE49-F238E27FC236}">
                <a16:creationId xmlns:a16="http://schemas.microsoft.com/office/drawing/2014/main" id="{80D3BEF5-E534-295A-F0E2-BDE51609AC49}"/>
              </a:ext>
            </a:extLst>
          </p:cNvPr>
          <p:cNvSpPr/>
          <p:nvPr/>
        </p:nvSpPr>
        <p:spPr>
          <a:xfrm>
            <a:off x="4360127" y="2266043"/>
            <a:ext cx="367990" cy="690593"/>
          </a:xfrm>
          <a:prstGeom prst="rightBrace">
            <a:avLst/>
          </a:prstGeom>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8648280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9CBE6A-10EC-81D0-5CE5-530999BF836D}"/>
              </a:ext>
            </a:extLst>
          </p:cNvPr>
          <p:cNvSpPr>
            <a:spLocks noGrp="1"/>
          </p:cNvSpPr>
          <p:nvPr>
            <p:ph idx="1"/>
          </p:nvPr>
        </p:nvSpPr>
        <p:spPr>
          <a:xfrm>
            <a:off x="6341181" y="893056"/>
            <a:ext cx="1085532" cy="648000"/>
          </a:xfrm>
        </p:spPr>
        <p:txBody>
          <a:bodyPr/>
          <a:lstStyle/>
          <a:p>
            <a:pPr marL="0" indent="0">
              <a:buNone/>
            </a:pPr>
            <a:r>
              <a:rPr lang="en-US" dirty="0"/>
              <a:t>???</a:t>
            </a:r>
          </a:p>
        </p:txBody>
      </p:sp>
      <p:sp>
        <p:nvSpPr>
          <p:cNvPr id="4" name="Footer Placeholder 3">
            <a:extLst>
              <a:ext uri="{FF2B5EF4-FFF2-40B4-BE49-F238E27FC236}">
                <a16:creationId xmlns:a16="http://schemas.microsoft.com/office/drawing/2014/main" id="{C4C3A9F5-7D56-B3E5-E726-6A4F6E0BEE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3E583D-FA74-122A-B2A9-EBC8D47CBD06}"/>
              </a:ext>
            </a:extLst>
          </p:cNvPr>
          <p:cNvSpPr>
            <a:spLocks noGrp="1"/>
          </p:cNvSpPr>
          <p:nvPr>
            <p:ph type="sldNum" sz="quarter" idx="12"/>
          </p:nvPr>
        </p:nvSpPr>
        <p:spPr/>
        <p:txBody>
          <a:bodyPr/>
          <a:lstStyle/>
          <a:p>
            <a:fld id="{A484FD8D-E315-43E8-80B1-8E9324B21827}" type="slidenum">
              <a:rPr lang="en-US" smtClean="0"/>
              <a:t>2</a:t>
            </a:fld>
            <a:endParaRPr lang="en-US"/>
          </a:p>
        </p:txBody>
      </p:sp>
      <p:pic>
        <p:nvPicPr>
          <p:cNvPr id="6" name="Picture 5">
            <a:extLst>
              <a:ext uri="{FF2B5EF4-FFF2-40B4-BE49-F238E27FC236}">
                <a16:creationId xmlns:a16="http://schemas.microsoft.com/office/drawing/2014/main" id="{75B8B532-45C3-6329-73E7-43B1C210656B}"/>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7750" b="91150" l="9232" r="91126">
                        <a14:foregroundMark x1="24538" y1="38450" x2="17153" y2="43100"/>
                        <a14:foregroundMark x1="17153" y1="43100" x2="28648" y2="42150"/>
                        <a14:foregroundMark x1="28648" y1="42150" x2="33294" y2="45800"/>
                        <a14:foregroundMark x1="35021" y1="38450" x2="37582" y2="45100"/>
                        <a14:foregroundMark x1="37582" y1="45100" x2="31924" y2="44500"/>
                        <a14:foregroundMark x1="30733" y1="39300" x2="32877" y2="38950"/>
                        <a14:foregroundMark x1="29422" y1="44650" x2="33651" y2="47900"/>
                        <a14:foregroundMark x1="9232" y1="52600" x2="9232" y2="52600"/>
                        <a14:foregroundMark x1="34604" y1="91150" x2="34604" y2="91150"/>
                        <a14:foregroundMark x1="91185" y1="86300" x2="91185" y2="86300"/>
                        <a14:foregroundMark x1="14116" y1="9850" x2="14116" y2="9850"/>
                        <a14:foregroundMark x1="35616" y1="7750" x2="35616" y2="7750"/>
                      </a14:backgroundRemoval>
                    </a14:imgEffect>
                  </a14:imgLayer>
                </a14:imgProps>
              </a:ext>
              <a:ext uri="{28A0092B-C50C-407E-A947-70E740481C1C}">
                <a14:useLocalDpi xmlns:a14="http://schemas.microsoft.com/office/drawing/2010/main"/>
              </a:ext>
            </a:extLst>
          </a:blip>
          <a:stretch>
            <a:fillRect/>
          </a:stretch>
        </p:blipFill>
        <p:spPr>
          <a:xfrm>
            <a:off x="1758582" y="2207409"/>
            <a:ext cx="2597451" cy="2637595"/>
          </a:xfrm>
          <a:prstGeom prst="rect">
            <a:avLst/>
          </a:prstGeom>
        </p:spPr>
      </p:pic>
      <p:pic>
        <p:nvPicPr>
          <p:cNvPr id="7" name="Picture 6">
            <a:extLst>
              <a:ext uri="{FF2B5EF4-FFF2-40B4-BE49-F238E27FC236}">
                <a16:creationId xmlns:a16="http://schemas.microsoft.com/office/drawing/2014/main" id="{F36ECF83-880F-2C92-7B0B-78C5936138F8}"/>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ackgroundRemoval t="6867" b="95600" l="10286" r="90000">
                        <a14:foregroundMark x1="32857" y1="40467" x2="40333" y2="40467"/>
                        <a14:foregroundMark x1="40333" y1="40467" x2="44714" y2="39533"/>
                        <a14:foregroundMark x1="35143" y1="44133" x2="35143" y2="44133"/>
                        <a14:foregroundMark x1="32333" y1="37067" x2="32333" y2="37067"/>
                        <a14:foregroundMark x1="33048" y1="35133" x2="40190" y2="51467"/>
                        <a14:foregroundMark x1="32000" y1="35133" x2="34619" y2="36333"/>
                        <a14:foregroundMark x1="31667" y1="36867" x2="31476" y2="37800"/>
                        <a14:foregroundMark x1="31667" y1="38533" x2="31810" y2="43933"/>
                        <a14:foregroundMark x1="30429" y1="90267" x2="40190" y2="90400"/>
                        <a14:foregroundMark x1="40190" y1="90400" x2="60381" y2="86600"/>
                        <a14:foregroundMark x1="36714" y1="95600" x2="36714" y2="95600"/>
                        <a14:foregroundMark x1="28524" y1="10467" x2="28524" y2="10467"/>
                        <a14:foregroundMark x1="41238" y1="6867" x2="41238" y2="6867"/>
                      </a14:backgroundRemoval>
                    </a14:imgEffect>
                  </a14:imgLayer>
                </a14:imgProps>
              </a:ext>
              <a:ext uri="{28A0092B-C50C-407E-A947-70E740481C1C}">
                <a14:useLocalDpi xmlns:a14="http://schemas.microsoft.com/office/drawing/2010/main"/>
              </a:ext>
            </a:extLst>
          </a:blip>
          <a:srcRect l="353" t="267" r="-353" b="-267"/>
          <a:stretch/>
        </p:blipFill>
        <p:spPr>
          <a:xfrm>
            <a:off x="5538615" y="1485504"/>
            <a:ext cx="5441789" cy="3886992"/>
          </a:xfrm>
          <a:prstGeom prst="rect">
            <a:avLst/>
          </a:prstGeom>
        </p:spPr>
      </p:pic>
      <p:grpSp>
        <p:nvGrpSpPr>
          <p:cNvPr id="8" name="Group 7">
            <a:extLst>
              <a:ext uri="{FF2B5EF4-FFF2-40B4-BE49-F238E27FC236}">
                <a16:creationId xmlns:a16="http://schemas.microsoft.com/office/drawing/2014/main" id="{96F621AE-FFC1-BFB8-FACE-EB16D809E609}"/>
              </a:ext>
            </a:extLst>
          </p:cNvPr>
          <p:cNvGrpSpPr/>
          <p:nvPr/>
        </p:nvGrpSpPr>
        <p:grpSpPr>
          <a:xfrm>
            <a:off x="3569541" y="3017189"/>
            <a:ext cx="793884" cy="823622"/>
            <a:chOff x="11004072" y="2479212"/>
            <a:chExt cx="604172" cy="553864"/>
          </a:xfrm>
        </p:grpSpPr>
        <p:sp>
          <p:nvSpPr>
            <p:cNvPr id="9" name="Ellipse 208">
              <a:extLst>
                <a:ext uri="{FF2B5EF4-FFF2-40B4-BE49-F238E27FC236}">
                  <a16:creationId xmlns:a16="http://schemas.microsoft.com/office/drawing/2014/main" id="{C42CE711-DC2C-51AC-B8B0-4BBA1B73B56E}"/>
                </a:ext>
              </a:extLst>
            </p:cNvPr>
            <p:cNvSpPr/>
            <p:nvPr/>
          </p:nvSpPr>
          <p:spPr>
            <a:xfrm>
              <a:off x="11004072" y="2479212"/>
              <a:ext cx="604172" cy="553864"/>
            </a:xfrm>
            <a:prstGeom prst="ellipse">
              <a:avLst/>
            </a:prstGeom>
            <a:solidFill>
              <a:schemeClr val="bg1"/>
            </a:solidFill>
            <a:ln w="44450">
              <a:solidFill>
                <a:srgbClr val="FE7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 name="Organigramme : Terminateur 210">
              <a:extLst>
                <a:ext uri="{FF2B5EF4-FFF2-40B4-BE49-F238E27FC236}">
                  <a16:creationId xmlns:a16="http://schemas.microsoft.com/office/drawing/2014/main" id="{EE3E3C89-DB14-83B5-1AB5-4C4D26505F4D}"/>
                </a:ext>
              </a:extLst>
            </p:cNvPr>
            <p:cNvSpPr/>
            <p:nvPr/>
          </p:nvSpPr>
          <p:spPr>
            <a:xfrm rot="13997015">
              <a:off x="11099369" y="2781556"/>
              <a:ext cx="182506" cy="57601"/>
            </a:xfrm>
            <a:prstGeom prst="flowChartTerminator">
              <a:avLst/>
            </a:prstGeom>
            <a:solidFill>
              <a:srgbClr val="87CB3D"/>
            </a:solidFill>
            <a:ln w="9525" cap="flat" cmpd="sng" algn="ctr">
              <a:solidFill>
                <a:schemeClr val="tx1"/>
              </a:solidFill>
              <a:prstDash val="solid"/>
              <a:miter lim="800000"/>
            </a:ln>
            <a:effectLst/>
            <a:scene3d>
              <a:camera prst="orthographicFront"/>
              <a:lightRig rig="threePt" dir="t"/>
            </a:scene3d>
            <a:sp3d extrusionH="76200" contourW="12700">
              <a:bevelT/>
              <a:contourClr>
                <a:srgbClr val="74B230"/>
              </a:contourClr>
            </a:sp3d>
          </p:spPr>
          <p:txBody>
            <a:bodyPr rtlCol="0" anchor="ctr"/>
            <a:lstStyle/>
            <a:p>
              <a:pPr algn="ctr" defTabSz="914411">
                <a:defRPr/>
              </a:pPr>
              <a:endParaRPr lang="en-US" sz="400" kern="0">
                <a:cs typeface="Arial" panose="020B0604020202020204" pitchFamily="34" charset="0"/>
              </a:endParaRPr>
            </a:p>
          </p:txBody>
        </p:sp>
        <p:sp>
          <p:nvSpPr>
            <p:cNvPr id="11" name="Organigramme : Terminateur 211">
              <a:extLst>
                <a:ext uri="{FF2B5EF4-FFF2-40B4-BE49-F238E27FC236}">
                  <a16:creationId xmlns:a16="http://schemas.microsoft.com/office/drawing/2014/main" id="{EAFA3584-C69E-D555-DE27-F5AEDE78CF0A}"/>
                </a:ext>
              </a:extLst>
            </p:cNvPr>
            <p:cNvSpPr/>
            <p:nvPr/>
          </p:nvSpPr>
          <p:spPr>
            <a:xfrm rot="20703938">
              <a:off x="11274398" y="2707550"/>
              <a:ext cx="249912" cy="45719"/>
            </a:xfrm>
            <a:prstGeom prst="flowChartTerminator">
              <a:avLst/>
            </a:prstGeom>
            <a:solidFill>
              <a:srgbClr val="87CB3D"/>
            </a:solidFill>
            <a:ln w="9525" cap="flat" cmpd="sng" algn="ctr">
              <a:solidFill>
                <a:schemeClr val="tx1"/>
              </a:solidFill>
              <a:prstDash val="solid"/>
              <a:miter lim="800000"/>
            </a:ln>
            <a:effectLst/>
            <a:scene3d>
              <a:camera prst="orthographicFront"/>
              <a:lightRig rig="threePt" dir="t"/>
            </a:scene3d>
            <a:sp3d extrusionH="76200" contourW="12700">
              <a:bevelT/>
              <a:contourClr>
                <a:srgbClr val="74B230"/>
              </a:contourClr>
            </a:sp3d>
          </p:spPr>
          <p:txBody>
            <a:bodyPr rtlCol="0" anchor="ctr"/>
            <a:lstStyle/>
            <a:p>
              <a:pPr algn="ctr" defTabSz="914411">
                <a:defRPr/>
              </a:pPr>
              <a:endParaRPr lang="en-US" sz="400" kern="0">
                <a:cs typeface="Arial" panose="020B0604020202020204" pitchFamily="34" charset="0"/>
              </a:endParaRPr>
            </a:p>
          </p:txBody>
        </p:sp>
        <p:sp>
          <p:nvSpPr>
            <p:cNvPr id="12" name="Organigramme : Terminateur 212">
              <a:extLst>
                <a:ext uri="{FF2B5EF4-FFF2-40B4-BE49-F238E27FC236}">
                  <a16:creationId xmlns:a16="http://schemas.microsoft.com/office/drawing/2014/main" id="{2D4C3813-B086-B2BB-D418-D09564EBB2C7}"/>
                </a:ext>
              </a:extLst>
            </p:cNvPr>
            <p:cNvSpPr/>
            <p:nvPr/>
          </p:nvSpPr>
          <p:spPr>
            <a:xfrm rot="616089">
              <a:off x="11241570" y="2686365"/>
              <a:ext cx="249912" cy="45719"/>
            </a:xfrm>
            <a:prstGeom prst="flowChartTerminator">
              <a:avLst/>
            </a:prstGeom>
            <a:solidFill>
              <a:srgbClr val="87CB3D"/>
            </a:solidFill>
            <a:ln w="9525" cap="flat" cmpd="sng" algn="ctr">
              <a:solidFill>
                <a:schemeClr val="tx1"/>
              </a:solidFill>
              <a:prstDash val="solid"/>
              <a:miter lim="800000"/>
            </a:ln>
            <a:effectLst/>
            <a:scene3d>
              <a:camera prst="orthographicFront"/>
              <a:lightRig rig="threePt" dir="t"/>
            </a:scene3d>
            <a:sp3d extrusionH="76200" contourW="12700">
              <a:bevelT/>
              <a:contourClr>
                <a:srgbClr val="74B230"/>
              </a:contourClr>
            </a:sp3d>
          </p:spPr>
          <p:txBody>
            <a:bodyPr rtlCol="0" anchor="ctr"/>
            <a:lstStyle/>
            <a:p>
              <a:pPr algn="ctr" defTabSz="914411">
                <a:defRPr/>
              </a:pPr>
              <a:endParaRPr lang="en-US" sz="400" kern="0">
                <a:cs typeface="Arial" panose="020B0604020202020204" pitchFamily="34" charset="0"/>
              </a:endParaRPr>
            </a:p>
          </p:txBody>
        </p:sp>
        <p:sp>
          <p:nvSpPr>
            <p:cNvPr id="13" name="Organigramme : Terminateur 213">
              <a:extLst>
                <a:ext uri="{FF2B5EF4-FFF2-40B4-BE49-F238E27FC236}">
                  <a16:creationId xmlns:a16="http://schemas.microsoft.com/office/drawing/2014/main" id="{12304171-0B3C-9232-1681-C33FE6D1CA87}"/>
                </a:ext>
              </a:extLst>
            </p:cNvPr>
            <p:cNvSpPr/>
            <p:nvPr/>
          </p:nvSpPr>
          <p:spPr>
            <a:xfrm rot="1142806">
              <a:off x="11116074" y="2712538"/>
              <a:ext cx="249912" cy="45719"/>
            </a:xfrm>
            <a:prstGeom prst="flowChartTerminator">
              <a:avLst/>
            </a:prstGeom>
            <a:solidFill>
              <a:srgbClr val="87CB3D"/>
            </a:solidFill>
            <a:ln w="9525" cap="flat" cmpd="sng" algn="ctr">
              <a:solidFill>
                <a:schemeClr val="tx1"/>
              </a:solidFill>
              <a:prstDash val="solid"/>
              <a:miter lim="800000"/>
            </a:ln>
            <a:effectLst/>
            <a:scene3d>
              <a:camera prst="orthographicFront"/>
              <a:lightRig rig="threePt" dir="t"/>
            </a:scene3d>
            <a:sp3d extrusionH="76200" contourW="12700">
              <a:bevelT/>
              <a:contourClr>
                <a:srgbClr val="74B230"/>
              </a:contourClr>
            </a:sp3d>
          </p:spPr>
          <p:txBody>
            <a:bodyPr rtlCol="0" anchor="ctr"/>
            <a:lstStyle/>
            <a:p>
              <a:pPr algn="ctr" defTabSz="914411">
                <a:defRPr/>
              </a:pPr>
              <a:endParaRPr lang="en-US" sz="400" kern="0">
                <a:cs typeface="Arial" panose="020B0604020202020204" pitchFamily="34" charset="0"/>
              </a:endParaRPr>
            </a:p>
          </p:txBody>
        </p:sp>
        <p:sp>
          <p:nvSpPr>
            <p:cNvPr id="14" name="Organigramme : Terminateur 214">
              <a:extLst>
                <a:ext uri="{FF2B5EF4-FFF2-40B4-BE49-F238E27FC236}">
                  <a16:creationId xmlns:a16="http://schemas.microsoft.com/office/drawing/2014/main" id="{B6F55BF0-9E14-7CA3-7E67-2BD7CD4A11AD}"/>
                </a:ext>
              </a:extLst>
            </p:cNvPr>
            <p:cNvSpPr/>
            <p:nvPr/>
          </p:nvSpPr>
          <p:spPr>
            <a:xfrm rot="19874296">
              <a:off x="11181274" y="2602508"/>
              <a:ext cx="249912" cy="45719"/>
            </a:xfrm>
            <a:prstGeom prst="flowChartTerminator">
              <a:avLst/>
            </a:prstGeom>
            <a:solidFill>
              <a:srgbClr val="87CB3D"/>
            </a:solidFill>
            <a:ln w="9525" cap="flat" cmpd="sng" algn="ctr">
              <a:solidFill>
                <a:schemeClr val="tx1"/>
              </a:solidFill>
              <a:prstDash val="solid"/>
              <a:miter lim="800000"/>
            </a:ln>
            <a:effectLst/>
            <a:scene3d>
              <a:camera prst="orthographicFront"/>
              <a:lightRig rig="threePt" dir="t"/>
            </a:scene3d>
            <a:sp3d extrusionH="76200" contourW="12700">
              <a:bevelT/>
              <a:contourClr>
                <a:srgbClr val="74B230"/>
              </a:contourClr>
            </a:sp3d>
          </p:spPr>
          <p:txBody>
            <a:bodyPr rtlCol="0" anchor="ctr"/>
            <a:lstStyle/>
            <a:p>
              <a:pPr algn="ctr" defTabSz="914411">
                <a:defRPr/>
              </a:pPr>
              <a:endParaRPr lang="en-US" sz="400" kern="0">
                <a:cs typeface="Arial" panose="020B0604020202020204" pitchFamily="34" charset="0"/>
              </a:endParaRPr>
            </a:p>
          </p:txBody>
        </p:sp>
        <p:sp>
          <p:nvSpPr>
            <p:cNvPr id="15" name="Organigramme : Terminateur 215">
              <a:extLst>
                <a:ext uri="{FF2B5EF4-FFF2-40B4-BE49-F238E27FC236}">
                  <a16:creationId xmlns:a16="http://schemas.microsoft.com/office/drawing/2014/main" id="{C716400C-245D-D05A-42D2-D17493A4379C}"/>
                </a:ext>
              </a:extLst>
            </p:cNvPr>
            <p:cNvSpPr/>
            <p:nvPr/>
          </p:nvSpPr>
          <p:spPr>
            <a:xfrm rot="1127196">
              <a:off x="11209115" y="2857352"/>
              <a:ext cx="249912" cy="45719"/>
            </a:xfrm>
            <a:prstGeom prst="flowChartTerminator">
              <a:avLst/>
            </a:prstGeom>
            <a:solidFill>
              <a:srgbClr val="87CB3D"/>
            </a:solidFill>
            <a:ln w="9525" cap="flat" cmpd="sng" algn="ctr">
              <a:solidFill>
                <a:schemeClr val="tx1"/>
              </a:solidFill>
              <a:prstDash val="solid"/>
              <a:miter lim="800000"/>
            </a:ln>
            <a:effectLst/>
            <a:scene3d>
              <a:camera prst="orthographicFront"/>
              <a:lightRig rig="threePt" dir="t"/>
            </a:scene3d>
            <a:sp3d extrusionH="76200" contourW="12700">
              <a:bevelT/>
              <a:contourClr>
                <a:srgbClr val="74B230"/>
              </a:contourClr>
            </a:sp3d>
          </p:spPr>
          <p:txBody>
            <a:bodyPr rtlCol="0" anchor="ctr"/>
            <a:lstStyle/>
            <a:p>
              <a:pPr algn="ctr" defTabSz="914411">
                <a:defRPr/>
              </a:pPr>
              <a:endParaRPr lang="en-US" sz="400" kern="0">
                <a:cs typeface="Arial" panose="020B0604020202020204" pitchFamily="34" charset="0"/>
              </a:endParaRPr>
            </a:p>
          </p:txBody>
        </p:sp>
        <p:sp>
          <p:nvSpPr>
            <p:cNvPr id="16" name="Organigramme : Terminateur 216">
              <a:extLst>
                <a:ext uri="{FF2B5EF4-FFF2-40B4-BE49-F238E27FC236}">
                  <a16:creationId xmlns:a16="http://schemas.microsoft.com/office/drawing/2014/main" id="{FFCB9C51-E02A-3CDF-5DCB-16592C199165}"/>
                </a:ext>
              </a:extLst>
            </p:cNvPr>
            <p:cNvSpPr/>
            <p:nvPr/>
          </p:nvSpPr>
          <p:spPr>
            <a:xfrm rot="20009687">
              <a:off x="11242448" y="2772333"/>
              <a:ext cx="249912" cy="45719"/>
            </a:xfrm>
            <a:prstGeom prst="flowChartTerminator">
              <a:avLst/>
            </a:prstGeom>
            <a:solidFill>
              <a:srgbClr val="87CB3D"/>
            </a:solidFill>
            <a:ln w="9525" cap="flat" cmpd="sng" algn="ctr">
              <a:solidFill>
                <a:schemeClr val="tx1"/>
              </a:solidFill>
              <a:prstDash val="solid"/>
              <a:miter lim="800000"/>
            </a:ln>
            <a:effectLst/>
            <a:scene3d>
              <a:camera prst="orthographicFront"/>
              <a:lightRig rig="threePt" dir="t"/>
            </a:scene3d>
            <a:sp3d extrusionH="76200" contourW="12700">
              <a:bevelT/>
              <a:contourClr>
                <a:srgbClr val="74B230"/>
              </a:contourClr>
            </a:sp3d>
          </p:spPr>
          <p:txBody>
            <a:bodyPr rtlCol="0" anchor="ctr"/>
            <a:lstStyle/>
            <a:p>
              <a:pPr algn="ctr" defTabSz="914411">
                <a:defRPr/>
              </a:pPr>
              <a:endParaRPr lang="en-US" sz="400" kern="0">
                <a:cs typeface="Arial" panose="020B0604020202020204" pitchFamily="34" charset="0"/>
              </a:endParaRPr>
            </a:p>
          </p:txBody>
        </p:sp>
        <p:sp>
          <p:nvSpPr>
            <p:cNvPr id="17" name="Organigramme : Terminateur 217">
              <a:extLst>
                <a:ext uri="{FF2B5EF4-FFF2-40B4-BE49-F238E27FC236}">
                  <a16:creationId xmlns:a16="http://schemas.microsoft.com/office/drawing/2014/main" id="{507B1441-F279-04D8-2234-B18CD1B161BA}"/>
                </a:ext>
              </a:extLst>
            </p:cNvPr>
            <p:cNvSpPr/>
            <p:nvPr/>
          </p:nvSpPr>
          <p:spPr>
            <a:xfrm rot="3859901">
              <a:off x="11149419" y="2743367"/>
              <a:ext cx="182506" cy="57601"/>
            </a:xfrm>
            <a:prstGeom prst="flowChartTerminator">
              <a:avLst/>
            </a:prstGeom>
            <a:solidFill>
              <a:srgbClr val="87CB3D"/>
            </a:solidFill>
            <a:ln w="9525" cap="flat" cmpd="sng" algn="ctr">
              <a:solidFill>
                <a:schemeClr val="tx1"/>
              </a:solidFill>
              <a:prstDash val="solid"/>
              <a:miter lim="800000"/>
            </a:ln>
            <a:effectLst/>
            <a:scene3d>
              <a:camera prst="orthographicFront"/>
              <a:lightRig rig="threePt" dir="t"/>
            </a:scene3d>
            <a:sp3d extrusionH="76200" contourW="12700">
              <a:bevelT/>
              <a:contourClr>
                <a:srgbClr val="74B230"/>
              </a:contourClr>
            </a:sp3d>
          </p:spPr>
          <p:txBody>
            <a:bodyPr rtlCol="0" anchor="ctr"/>
            <a:lstStyle/>
            <a:p>
              <a:pPr algn="ctr" defTabSz="914411">
                <a:defRPr/>
              </a:pPr>
              <a:endParaRPr lang="en-US" sz="400" kern="0">
                <a:cs typeface="Arial" panose="020B0604020202020204" pitchFamily="34" charset="0"/>
              </a:endParaRPr>
            </a:p>
          </p:txBody>
        </p:sp>
      </p:grpSp>
      <p:grpSp>
        <p:nvGrpSpPr>
          <p:cNvPr id="18" name="Group 17">
            <a:extLst>
              <a:ext uri="{FF2B5EF4-FFF2-40B4-BE49-F238E27FC236}">
                <a16:creationId xmlns:a16="http://schemas.microsoft.com/office/drawing/2014/main" id="{31455EAB-384B-828E-D19A-8AD326690884}"/>
              </a:ext>
            </a:extLst>
          </p:cNvPr>
          <p:cNvGrpSpPr/>
          <p:nvPr/>
        </p:nvGrpSpPr>
        <p:grpSpPr>
          <a:xfrm>
            <a:off x="8612875" y="2986493"/>
            <a:ext cx="793884" cy="808475"/>
            <a:chOff x="10902874" y="3071789"/>
            <a:chExt cx="570359" cy="570359"/>
          </a:xfrm>
        </p:grpSpPr>
        <p:sp>
          <p:nvSpPr>
            <p:cNvPr id="19" name="Ellipse 338">
              <a:extLst>
                <a:ext uri="{FF2B5EF4-FFF2-40B4-BE49-F238E27FC236}">
                  <a16:creationId xmlns:a16="http://schemas.microsoft.com/office/drawing/2014/main" id="{CD849415-5403-1B40-AAED-6BA14A14D639}"/>
                </a:ext>
              </a:extLst>
            </p:cNvPr>
            <p:cNvSpPr/>
            <p:nvPr/>
          </p:nvSpPr>
          <p:spPr>
            <a:xfrm>
              <a:off x="10902874" y="3071789"/>
              <a:ext cx="570359" cy="570359"/>
            </a:xfrm>
            <a:prstGeom prst="ellipse">
              <a:avLst/>
            </a:prstGeom>
            <a:solidFill>
              <a:schemeClr val="bg1"/>
            </a:solidFill>
            <a:ln w="44450">
              <a:solidFill>
                <a:srgbClr val="FE7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 name="Organigramme : Terminateur 340">
              <a:extLst>
                <a:ext uri="{FF2B5EF4-FFF2-40B4-BE49-F238E27FC236}">
                  <a16:creationId xmlns:a16="http://schemas.microsoft.com/office/drawing/2014/main" id="{59612177-64F9-A98A-E49C-E5B63D103534}"/>
                </a:ext>
              </a:extLst>
            </p:cNvPr>
            <p:cNvSpPr/>
            <p:nvPr/>
          </p:nvSpPr>
          <p:spPr>
            <a:xfrm rot="13997015">
              <a:off x="10964237" y="3411889"/>
              <a:ext cx="233172" cy="49925"/>
            </a:xfrm>
            <a:prstGeom prst="flowChartTerminator">
              <a:avLst/>
            </a:prstGeom>
            <a:solidFill>
              <a:srgbClr val="FF3B3B"/>
            </a:solidFill>
            <a:ln w="12700" cap="flat" cmpd="sng" algn="ctr">
              <a:solidFill>
                <a:schemeClr val="tx1"/>
              </a:solidFill>
              <a:prstDash val="solid"/>
              <a:miter lim="800000"/>
            </a:ln>
            <a:effectLst/>
            <a:scene3d>
              <a:camera prst="orthographicFront"/>
              <a:lightRig rig="threePt" dir="t"/>
            </a:scene3d>
            <a:sp3d contourW="12700">
              <a:bevelT/>
              <a:contourClr>
                <a:srgbClr val="FF0505"/>
              </a:contourClr>
            </a:sp3d>
          </p:spPr>
          <p:txBody>
            <a:bodyPr rtlCol="0" anchor="ctr"/>
            <a:lstStyle/>
            <a:p>
              <a:pPr algn="ctr" defTabSz="914411">
                <a:defRPr/>
              </a:pPr>
              <a:endParaRPr lang="en-US" sz="400" kern="0">
                <a:cs typeface="Arial" panose="020B0604020202020204" pitchFamily="34" charset="0"/>
              </a:endParaRPr>
            </a:p>
          </p:txBody>
        </p:sp>
        <p:sp>
          <p:nvSpPr>
            <p:cNvPr id="21" name="Organigramme : Terminateur 341">
              <a:extLst>
                <a:ext uri="{FF2B5EF4-FFF2-40B4-BE49-F238E27FC236}">
                  <a16:creationId xmlns:a16="http://schemas.microsoft.com/office/drawing/2014/main" id="{2A769E60-33B8-F85E-7A89-DC78AD57A201}"/>
                </a:ext>
              </a:extLst>
            </p:cNvPr>
            <p:cNvSpPr/>
            <p:nvPr/>
          </p:nvSpPr>
          <p:spPr>
            <a:xfrm rot="20703938">
              <a:off x="11154126" y="3315599"/>
              <a:ext cx="216607" cy="53744"/>
            </a:xfrm>
            <a:prstGeom prst="flowChartTerminator">
              <a:avLst/>
            </a:prstGeom>
            <a:solidFill>
              <a:srgbClr val="FF3B3B"/>
            </a:solidFill>
            <a:ln w="12700" cap="flat" cmpd="sng" algn="ctr">
              <a:solidFill>
                <a:schemeClr val="tx1"/>
              </a:solidFill>
              <a:prstDash val="solid"/>
              <a:miter lim="800000"/>
            </a:ln>
            <a:effectLst/>
            <a:scene3d>
              <a:camera prst="orthographicFront"/>
              <a:lightRig rig="threePt" dir="t"/>
            </a:scene3d>
            <a:sp3d contourW="12700">
              <a:bevelT/>
              <a:contourClr>
                <a:srgbClr val="FF0505"/>
              </a:contourClr>
            </a:sp3d>
          </p:spPr>
          <p:txBody>
            <a:bodyPr rtlCol="0" anchor="ctr"/>
            <a:lstStyle/>
            <a:p>
              <a:pPr algn="ctr" defTabSz="914411">
                <a:defRPr/>
              </a:pPr>
              <a:endParaRPr lang="en-US" sz="400" kern="0">
                <a:cs typeface="Arial" panose="020B0604020202020204" pitchFamily="34" charset="0"/>
              </a:endParaRPr>
            </a:p>
          </p:txBody>
        </p:sp>
        <p:sp>
          <p:nvSpPr>
            <p:cNvPr id="22" name="Organigramme : Terminateur 342">
              <a:extLst>
                <a:ext uri="{FF2B5EF4-FFF2-40B4-BE49-F238E27FC236}">
                  <a16:creationId xmlns:a16="http://schemas.microsoft.com/office/drawing/2014/main" id="{5091109F-3976-FED0-B9E6-2CF99CBD629C}"/>
                </a:ext>
              </a:extLst>
            </p:cNvPr>
            <p:cNvSpPr/>
            <p:nvPr/>
          </p:nvSpPr>
          <p:spPr>
            <a:xfrm rot="616089">
              <a:off x="11119252" y="3287226"/>
              <a:ext cx="216607" cy="53744"/>
            </a:xfrm>
            <a:prstGeom prst="flowChartTerminator">
              <a:avLst/>
            </a:prstGeom>
            <a:solidFill>
              <a:srgbClr val="FF3B3B"/>
            </a:solidFill>
            <a:ln w="12700" cap="flat" cmpd="sng" algn="ctr">
              <a:solidFill>
                <a:schemeClr val="tx1"/>
              </a:solidFill>
              <a:prstDash val="solid"/>
              <a:miter lim="800000"/>
            </a:ln>
            <a:effectLst/>
            <a:scene3d>
              <a:camera prst="orthographicFront"/>
              <a:lightRig rig="threePt" dir="t"/>
            </a:scene3d>
            <a:sp3d contourW="12700">
              <a:bevelT/>
              <a:contourClr>
                <a:srgbClr val="FF0505"/>
              </a:contourClr>
            </a:sp3d>
          </p:spPr>
          <p:txBody>
            <a:bodyPr rtlCol="0" anchor="ctr"/>
            <a:lstStyle/>
            <a:p>
              <a:pPr algn="ctr" defTabSz="914411">
                <a:defRPr/>
              </a:pPr>
              <a:endParaRPr lang="en-US" sz="400" kern="0">
                <a:cs typeface="Arial" panose="020B0604020202020204" pitchFamily="34" charset="0"/>
              </a:endParaRPr>
            </a:p>
          </p:txBody>
        </p:sp>
        <p:sp>
          <p:nvSpPr>
            <p:cNvPr id="23" name="Organigramme : Terminateur 343">
              <a:extLst>
                <a:ext uri="{FF2B5EF4-FFF2-40B4-BE49-F238E27FC236}">
                  <a16:creationId xmlns:a16="http://schemas.microsoft.com/office/drawing/2014/main" id="{979E050D-017D-0A4E-5201-BDB213A576B8}"/>
                </a:ext>
              </a:extLst>
            </p:cNvPr>
            <p:cNvSpPr/>
            <p:nvPr/>
          </p:nvSpPr>
          <p:spPr>
            <a:xfrm rot="1142806">
              <a:off x="11000504" y="3297180"/>
              <a:ext cx="246676" cy="47193"/>
            </a:xfrm>
            <a:prstGeom prst="flowChartTerminator">
              <a:avLst/>
            </a:prstGeom>
            <a:solidFill>
              <a:srgbClr val="FF3B3B"/>
            </a:solidFill>
            <a:ln w="12700" cap="flat" cmpd="sng" algn="ctr">
              <a:solidFill>
                <a:schemeClr val="tx1"/>
              </a:solidFill>
              <a:prstDash val="solid"/>
              <a:miter lim="800000"/>
            </a:ln>
            <a:effectLst/>
            <a:scene3d>
              <a:camera prst="orthographicFront"/>
              <a:lightRig rig="threePt" dir="t"/>
            </a:scene3d>
            <a:sp3d contourW="12700">
              <a:bevelT/>
              <a:contourClr>
                <a:srgbClr val="FF0505"/>
              </a:contourClr>
            </a:sp3d>
          </p:spPr>
          <p:txBody>
            <a:bodyPr rtlCol="0" anchor="ctr"/>
            <a:lstStyle/>
            <a:p>
              <a:pPr algn="ctr" defTabSz="914411">
                <a:defRPr/>
              </a:pPr>
              <a:endParaRPr lang="en-US" sz="400" kern="0">
                <a:cs typeface="Arial" panose="020B0604020202020204" pitchFamily="34" charset="0"/>
              </a:endParaRPr>
            </a:p>
          </p:txBody>
        </p:sp>
        <p:sp>
          <p:nvSpPr>
            <p:cNvPr id="24" name="Organigramme : Terminateur 344">
              <a:extLst>
                <a:ext uri="{FF2B5EF4-FFF2-40B4-BE49-F238E27FC236}">
                  <a16:creationId xmlns:a16="http://schemas.microsoft.com/office/drawing/2014/main" id="{8D03D2B1-B908-7D7E-2483-CA8F2311447A}"/>
                </a:ext>
              </a:extLst>
            </p:cNvPr>
            <p:cNvSpPr/>
            <p:nvPr/>
          </p:nvSpPr>
          <p:spPr>
            <a:xfrm rot="19874296">
              <a:off x="11063391" y="3213919"/>
              <a:ext cx="216607" cy="53744"/>
            </a:xfrm>
            <a:prstGeom prst="flowChartTerminator">
              <a:avLst/>
            </a:prstGeom>
            <a:solidFill>
              <a:srgbClr val="FF3B3B"/>
            </a:solidFill>
            <a:ln w="12700" cap="flat" cmpd="sng" algn="ctr">
              <a:solidFill>
                <a:schemeClr val="tx1"/>
              </a:solidFill>
              <a:prstDash val="solid"/>
              <a:miter lim="800000"/>
            </a:ln>
            <a:effectLst/>
            <a:scene3d>
              <a:camera prst="orthographicFront"/>
              <a:lightRig rig="threePt" dir="t"/>
            </a:scene3d>
            <a:sp3d contourW="12700">
              <a:bevelT/>
              <a:contourClr>
                <a:srgbClr val="FF0505"/>
              </a:contourClr>
            </a:sp3d>
          </p:spPr>
          <p:txBody>
            <a:bodyPr rtlCol="0" anchor="ctr"/>
            <a:lstStyle/>
            <a:p>
              <a:pPr algn="ctr" defTabSz="914411">
                <a:defRPr/>
              </a:pPr>
              <a:endParaRPr lang="en-US" sz="400" kern="0">
                <a:cs typeface="Arial" panose="020B0604020202020204" pitchFamily="34" charset="0"/>
              </a:endParaRPr>
            </a:p>
          </p:txBody>
        </p:sp>
        <p:sp>
          <p:nvSpPr>
            <p:cNvPr id="25" name="Organigramme : Terminateur 345">
              <a:extLst>
                <a:ext uri="{FF2B5EF4-FFF2-40B4-BE49-F238E27FC236}">
                  <a16:creationId xmlns:a16="http://schemas.microsoft.com/office/drawing/2014/main" id="{FB77A8A0-9237-2F03-014C-F949EC041B22}"/>
                </a:ext>
              </a:extLst>
            </p:cNvPr>
            <p:cNvSpPr/>
            <p:nvPr/>
          </p:nvSpPr>
          <p:spPr>
            <a:xfrm rot="1127196">
              <a:off x="11093461" y="3441972"/>
              <a:ext cx="246676" cy="47193"/>
            </a:xfrm>
            <a:prstGeom prst="flowChartTerminator">
              <a:avLst/>
            </a:prstGeom>
            <a:solidFill>
              <a:srgbClr val="FF3B3B"/>
            </a:solidFill>
            <a:ln w="12700" cap="flat" cmpd="sng" algn="ctr">
              <a:solidFill>
                <a:schemeClr val="tx1"/>
              </a:solidFill>
              <a:prstDash val="solid"/>
              <a:miter lim="800000"/>
            </a:ln>
            <a:effectLst/>
            <a:scene3d>
              <a:camera prst="orthographicFront"/>
              <a:lightRig rig="threePt" dir="t"/>
            </a:scene3d>
            <a:sp3d contourW="12700">
              <a:bevelT/>
              <a:contourClr>
                <a:srgbClr val="FF0505"/>
              </a:contourClr>
            </a:sp3d>
          </p:spPr>
          <p:txBody>
            <a:bodyPr rtlCol="0" anchor="ctr"/>
            <a:lstStyle/>
            <a:p>
              <a:pPr algn="ctr" defTabSz="914411">
                <a:defRPr/>
              </a:pPr>
              <a:endParaRPr lang="en-US" sz="400" kern="0">
                <a:cs typeface="Arial" panose="020B0604020202020204" pitchFamily="34" charset="0"/>
              </a:endParaRPr>
            </a:p>
          </p:txBody>
        </p:sp>
        <p:sp>
          <p:nvSpPr>
            <p:cNvPr id="26" name="Organigramme : Terminateur 346">
              <a:extLst>
                <a:ext uri="{FF2B5EF4-FFF2-40B4-BE49-F238E27FC236}">
                  <a16:creationId xmlns:a16="http://schemas.microsoft.com/office/drawing/2014/main" id="{0F5116A8-9FAB-4848-2250-EEB7D5E9BF43}"/>
                </a:ext>
              </a:extLst>
            </p:cNvPr>
            <p:cNvSpPr/>
            <p:nvPr/>
          </p:nvSpPr>
          <p:spPr>
            <a:xfrm rot="20009687">
              <a:off x="11124120" y="3383236"/>
              <a:ext cx="216607" cy="53744"/>
            </a:xfrm>
            <a:prstGeom prst="flowChartTerminator">
              <a:avLst/>
            </a:prstGeom>
            <a:solidFill>
              <a:srgbClr val="FF3B3B"/>
            </a:solidFill>
            <a:ln w="12700" cap="flat" cmpd="sng" algn="ctr">
              <a:solidFill>
                <a:schemeClr val="tx1"/>
              </a:solidFill>
              <a:prstDash val="solid"/>
              <a:miter lim="800000"/>
            </a:ln>
            <a:effectLst/>
            <a:scene3d>
              <a:camera prst="orthographicFront"/>
              <a:lightRig rig="threePt" dir="t"/>
            </a:scene3d>
            <a:sp3d contourW="12700">
              <a:bevelT/>
              <a:contourClr>
                <a:srgbClr val="FF0505"/>
              </a:contourClr>
            </a:sp3d>
          </p:spPr>
          <p:txBody>
            <a:bodyPr rtlCol="0" anchor="ctr"/>
            <a:lstStyle/>
            <a:p>
              <a:pPr algn="ctr" defTabSz="914411">
                <a:defRPr/>
              </a:pPr>
              <a:endParaRPr lang="en-US" sz="400" kern="0">
                <a:cs typeface="Arial" panose="020B0604020202020204" pitchFamily="34" charset="0"/>
              </a:endParaRPr>
            </a:p>
          </p:txBody>
        </p:sp>
        <p:sp>
          <p:nvSpPr>
            <p:cNvPr id="27" name="Organigramme : Terminateur 347">
              <a:extLst>
                <a:ext uri="{FF2B5EF4-FFF2-40B4-BE49-F238E27FC236}">
                  <a16:creationId xmlns:a16="http://schemas.microsoft.com/office/drawing/2014/main" id="{57265AB5-D723-EA27-DEB5-71032DF709C7}"/>
                </a:ext>
              </a:extLst>
            </p:cNvPr>
            <p:cNvSpPr/>
            <p:nvPr/>
          </p:nvSpPr>
          <p:spPr>
            <a:xfrm rot="3859901">
              <a:off x="11009732" y="3375594"/>
              <a:ext cx="233172" cy="49925"/>
            </a:xfrm>
            <a:prstGeom prst="flowChartTerminator">
              <a:avLst/>
            </a:prstGeom>
            <a:solidFill>
              <a:srgbClr val="FF3B3B"/>
            </a:solidFill>
            <a:ln w="12700" cap="flat" cmpd="sng" algn="ctr">
              <a:solidFill>
                <a:schemeClr val="tx1"/>
              </a:solidFill>
              <a:prstDash val="solid"/>
              <a:miter lim="800000"/>
            </a:ln>
            <a:effectLst/>
            <a:scene3d>
              <a:camera prst="orthographicFront"/>
              <a:lightRig rig="threePt" dir="t"/>
            </a:scene3d>
            <a:sp3d contourW="12700">
              <a:bevelT/>
              <a:contourClr>
                <a:srgbClr val="FF0505"/>
              </a:contourClr>
            </a:sp3d>
          </p:spPr>
          <p:txBody>
            <a:bodyPr rtlCol="0" anchor="ctr"/>
            <a:lstStyle/>
            <a:p>
              <a:pPr algn="ctr" defTabSz="914411">
                <a:defRPr/>
              </a:pPr>
              <a:endParaRPr lang="en-US" sz="400" kern="0">
                <a:cs typeface="Arial" panose="020B0604020202020204" pitchFamily="34" charset="0"/>
              </a:endParaRPr>
            </a:p>
          </p:txBody>
        </p:sp>
      </p:grpSp>
      <p:sp>
        <p:nvSpPr>
          <p:cNvPr id="28" name="Arrow: Curved Up 27">
            <a:extLst>
              <a:ext uri="{FF2B5EF4-FFF2-40B4-BE49-F238E27FC236}">
                <a16:creationId xmlns:a16="http://schemas.microsoft.com/office/drawing/2014/main" id="{2095547E-5547-357B-43DF-445018B29FF8}"/>
              </a:ext>
            </a:extLst>
          </p:cNvPr>
          <p:cNvSpPr/>
          <p:nvPr/>
        </p:nvSpPr>
        <p:spPr>
          <a:xfrm flipH="1" flipV="1">
            <a:off x="3787544" y="1374957"/>
            <a:ext cx="5531103" cy="1453635"/>
          </a:xfrm>
          <a:prstGeom prst="curvedUpArrow">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9" name="Group 28">
            <a:extLst>
              <a:ext uri="{FF2B5EF4-FFF2-40B4-BE49-F238E27FC236}">
                <a16:creationId xmlns:a16="http://schemas.microsoft.com/office/drawing/2014/main" id="{A3FDA2AD-49F7-C83E-965C-0573E33CF98D}"/>
              </a:ext>
            </a:extLst>
          </p:cNvPr>
          <p:cNvGrpSpPr/>
          <p:nvPr/>
        </p:nvGrpSpPr>
        <p:grpSpPr>
          <a:xfrm>
            <a:off x="9768745" y="0"/>
            <a:ext cx="2423255" cy="1101478"/>
            <a:chOff x="9768745" y="0"/>
            <a:chExt cx="2423255" cy="1101478"/>
          </a:xfrm>
        </p:grpSpPr>
        <p:pic>
          <p:nvPicPr>
            <p:cNvPr id="30" name="Picture 29">
              <a:extLst>
                <a:ext uri="{FF2B5EF4-FFF2-40B4-BE49-F238E27FC236}">
                  <a16:creationId xmlns:a16="http://schemas.microsoft.com/office/drawing/2014/main" id="{2BF008E1-4B8B-DE9F-38D6-B0251E363B94}"/>
                </a:ext>
              </a:extLst>
            </p:cNvPr>
            <p:cNvPicPr>
              <a:picLocks noChangeAspect="1"/>
            </p:cNvPicPr>
            <p:nvPr/>
          </p:nvPicPr>
          <p:blipFill rotWithShape="1">
            <a:blip r:embed="rId7" cstate="hqprint">
              <a:alphaModFix amt="50000"/>
              <a:extLst>
                <a:ext uri="{28A0092B-C50C-407E-A947-70E740481C1C}">
                  <a14:useLocalDpi xmlns:a14="http://schemas.microsoft.com/office/drawing/2010/main"/>
                </a:ext>
              </a:extLst>
            </a:blip>
            <a:srcRect/>
            <a:stretch/>
          </p:blipFill>
          <p:spPr>
            <a:xfrm>
              <a:off x="9768745" y="0"/>
              <a:ext cx="2423255" cy="1101478"/>
            </a:xfrm>
            <a:prstGeom prst="rect">
              <a:avLst/>
            </a:prstGeom>
          </p:spPr>
        </p:pic>
        <p:sp>
          <p:nvSpPr>
            <p:cNvPr id="31" name="Content Placeholder 1">
              <a:extLst>
                <a:ext uri="{FF2B5EF4-FFF2-40B4-BE49-F238E27FC236}">
                  <a16:creationId xmlns:a16="http://schemas.microsoft.com/office/drawing/2014/main" id="{2630CFD6-A2AA-6D91-4EC3-14A821AC7232}"/>
                </a:ext>
              </a:extLst>
            </p:cNvPr>
            <p:cNvSpPr txBox="1">
              <a:spLocks/>
            </p:cNvSpPr>
            <p:nvPr/>
          </p:nvSpPr>
          <p:spPr>
            <a:xfrm>
              <a:off x="10551806" y="207036"/>
              <a:ext cx="1352794" cy="59476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fr-BE" dirty="0"/>
                <a:t>Intro</a:t>
              </a:r>
            </a:p>
          </p:txBody>
        </p:sp>
      </p:grpSp>
    </p:spTree>
    <p:extLst>
      <p:ext uri="{BB962C8B-B14F-4D97-AF65-F5344CB8AC3E}">
        <p14:creationId xmlns:p14="http://schemas.microsoft.com/office/powerpoint/2010/main" val="39360003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B693DBE-7303-8107-B53E-1D267B685C2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997771" y="2377405"/>
            <a:ext cx="1669204" cy="1688171"/>
          </a:xfrm>
          <a:prstGeom prst="ellipse">
            <a:avLst/>
          </a:prstGeom>
          <a:ln>
            <a:noFill/>
          </a:ln>
          <a:effectLst>
            <a:softEdge rad="63500"/>
          </a:effectLst>
        </p:spPr>
      </p:pic>
      <p:sp>
        <p:nvSpPr>
          <p:cNvPr id="2" name="Title 1">
            <a:extLst>
              <a:ext uri="{FF2B5EF4-FFF2-40B4-BE49-F238E27FC236}">
                <a16:creationId xmlns:a16="http://schemas.microsoft.com/office/drawing/2014/main" id="{0D114128-49B1-C362-0363-256D7E959C8C}"/>
              </a:ext>
            </a:extLst>
          </p:cNvPr>
          <p:cNvSpPr>
            <a:spLocks noGrp="1"/>
          </p:cNvSpPr>
          <p:nvPr>
            <p:ph type="title"/>
          </p:nvPr>
        </p:nvSpPr>
        <p:spPr/>
        <p:txBody>
          <a:bodyPr/>
          <a:lstStyle/>
          <a:p>
            <a:r>
              <a:rPr lang="en-US" dirty="0"/>
              <a:t>Concluding remarks</a:t>
            </a:r>
          </a:p>
        </p:txBody>
      </p:sp>
      <p:sp>
        <p:nvSpPr>
          <p:cNvPr id="3" name="Content Placeholder 2">
            <a:extLst>
              <a:ext uri="{FF2B5EF4-FFF2-40B4-BE49-F238E27FC236}">
                <a16:creationId xmlns:a16="http://schemas.microsoft.com/office/drawing/2014/main" id="{32ABFE67-47D9-BDC5-1000-3728AB435E28}"/>
              </a:ext>
            </a:extLst>
          </p:cNvPr>
          <p:cNvSpPr>
            <a:spLocks noGrp="1"/>
          </p:cNvSpPr>
          <p:nvPr>
            <p:ph idx="1"/>
          </p:nvPr>
        </p:nvSpPr>
        <p:spPr>
          <a:xfrm>
            <a:off x="8562663" y="4917529"/>
            <a:ext cx="3266097" cy="819264"/>
          </a:xfrm>
        </p:spPr>
        <p:txBody>
          <a:bodyPr>
            <a:normAutofit lnSpcReduction="10000"/>
          </a:bodyPr>
          <a:lstStyle/>
          <a:p>
            <a:pPr marL="0" indent="0" algn="ctr">
              <a:buNone/>
            </a:pPr>
            <a:r>
              <a:rPr lang="en-US" dirty="0"/>
              <a:t>‘Obese’ snails might be possible</a:t>
            </a:r>
          </a:p>
        </p:txBody>
      </p:sp>
      <p:pic>
        <p:nvPicPr>
          <p:cNvPr id="7" name="Picture 6">
            <a:extLst>
              <a:ext uri="{FF2B5EF4-FFF2-40B4-BE49-F238E27FC236}">
                <a16:creationId xmlns:a16="http://schemas.microsoft.com/office/drawing/2014/main" id="{611B6F93-4EFB-4FBB-40CD-C1224A6BBF14}"/>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6867" b="95600" l="10286" r="90000">
                        <a14:foregroundMark x1="32857" y1="40467" x2="40333" y2="40467"/>
                        <a14:foregroundMark x1="40333" y1="40467" x2="44714" y2="39533"/>
                        <a14:foregroundMark x1="35143" y1="44133" x2="35143" y2="44133"/>
                        <a14:foregroundMark x1="32333" y1="37067" x2="32333" y2="37067"/>
                        <a14:foregroundMark x1="33048" y1="35133" x2="40190" y2="51467"/>
                        <a14:foregroundMark x1="32000" y1="35133" x2="34619" y2="36333"/>
                        <a14:foregroundMark x1="31667" y1="36867" x2="31476" y2="37800"/>
                        <a14:foregroundMark x1="31667" y1="38533" x2="31810" y2="43933"/>
                        <a14:foregroundMark x1="30429" y1="90267" x2="40190" y2="90400"/>
                        <a14:foregroundMark x1="40190" y1="90400" x2="60381" y2="86600"/>
                        <a14:foregroundMark x1="36714" y1="95600" x2="36714" y2="95600"/>
                        <a14:foregroundMark x1="28524" y1="10467" x2="28524" y2="10467"/>
                        <a14:foregroundMark x1="41238" y1="6867" x2="41238" y2="6867"/>
                      </a14:backgroundRemoval>
                    </a14:imgEffect>
                  </a14:imgLayer>
                </a14:imgProps>
              </a:ext>
              <a:ext uri="{28A0092B-C50C-407E-A947-70E740481C1C}">
                <a14:useLocalDpi xmlns:a14="http://schemas.microsoft.com/office/drawing/2010/main"/>
              </a:ext>
            </a:extLst>
          </a:blip>
          <a:srcRect l="353" t="267" r="-353" b="-267"/>
          <a:stretch/>
        </p:blipFill>
        <p:spPr>
          <a:xfrm>
            <a:off x="8368548" y="1801801"/>
            <a:ext cx="4060210" cy="2900150"/>
          </a:xfrm>
          <a:prstGeom prst="rect">
            <a:avLst/>
          </a:prstGeom>
        </p:spPr>
      </p:pic>
      <p:pic>
        <p:nvPicPr>
          <p:cNvPr id="12" name="Graphic 11" descr="Badge 1 with solid fill">
            <a:extLst>
              <a:ext uri="{FF2B5EF4-FFF2-40B4-BE49-F238E27FC236}">
                <a16:creationId xmlns:a16="http://schemas.microsoft.com/office/drawing/2014/main" id="{AE01F302-0678-BBD8-A213-6F0161CD64F7}"/>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44497" y="1771855"/>
            <a:ext cx="914400" cy="914400"/>
          </a:xfrm>
          <a:prstGeom prst="rect">
            <a:avLst/>
          </a:prstGeom>
        </p:spPr>
      </p:pic>
      <p:pic>
        <p:nvPicPr>
          <p:cNvPr id="16" name="Graphic 15" descr="Badge 3 with solid fill">
            <a:extLst>
              <a:ext uri="{FF2B5EF4-FFF2-40B4-BE49-F238E27FC236}">
                <a16:creationId xmlns:a16="http://schemas.microsoft.com/office/drawing/2014/main" id="{F2037003-14C6-077E-712C-4B2EA3A3824D}"/>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680709" y="1728106"/>
            <a:ext cx="914400" cy="914400"/>
          </a:xfrm>
          <a:prstGeom prst="rect">
            <a:avLst/>
          </a:prstGeom>
        </p:spPr>
      </p:pic>
      <p:pic>
        <p:nvPicPr>
          <p:cNvPr id="17" name="Picture 16">
            <a:extLst>
              <a:ext uri="{FF2B5EF4-FFF2-40B4-BE49-F238E27FC236}">
                <a16:creationId xmlns:a16="http://schemas.microsoft.com/office/drawing/2014/main" id="{0D7ABDD0-DDD2-88A2-2031-9362501ADB52}"/>
              </a:ext>
            </a:extLst>
          </p:cNvPr>
          <p:cNvPicPr>
            <a:picLocks noChangeAspect="1"/>
          </p:cNvPicPr>
          <p:nvPr/>
        </p:nvPicPr>
        <p:blipFill>
          <a:blip r:embed="rId10" cstate="hqprint">
            <a:alphaModFix/>
            <a:extLst>
              <a:ext uri="{28A0092B-C50C-407E-A947-70E740481C1C}">
                <a14:useLocalDpi xmlns:a14="http://schemas.microsoft.com/office/drawing/2010/main"/>
              </a:ext>
            </a:extLst>
          </a:blip>
          <a:stretch>
            <a:fillRect/>
          </a:stretch>
        </p:blipFill>
        <p:spPr>
          <a:xfrm>
            <a:off x="576000" y="2863221"/>
            <a:ext cx="2486956" cy="2007596"/>
          </a:xfrm>
          <a:prstGeom prst="rect">
            <a:avLst/>
          </a:prstGeom>
        </p:spPr>
      </p:pic>
      <p:pic>
        <p:nvPicPr>
          <p:cNvPr id="18" name="Picture 17">
            <a:extLst>
              <a:ext uri="{FF2B5EF4-FFF2-40B4-BE49-F238E27FC236}">
                <a16:creationId xmlns:a16="http://schemas.microsoft.com/office/drawing/2014/main" id="{C4CFDBA0-1B35-7D85-1C5D-7333DAF34BFD}"/>
              </a:ext>
            </a:extLst>
          </p:cNvPr>
          <p:cNvPicPr>
            <a:picLocks noChangeAspect="1"/>
          </p:cNvPicPr>
          <p:nvPr/>
        </p:nvPicPr>
        <p:blipFill rotWithShape="1">
          <a:blip r:embed="rId11" cstate="hqprint">
            <a:extLst>
              <a:ext uri="{BEBA8EAE-BF5A-486C-A8C5-ECC9F3942E4B}">
                <a14:imgProps xmlns:a14="http://schemas.microsoft.com/office/drawing/2010/main">
                  <a14:imgLayer r:embed="rId12">
                    <a14:imgEffect>
                      <a14:backgroundRemoval t="8750" b="83125" l="9572" r="87406">
                        <a14:foregroundMark x1="30730" y1="83125" x2="30730" y2="83125"/>
                      </a14:backgroundRemoval>
                    </a14:imgEffect>
                    <a14:imgEffect>
                      <a14:colorTemperature colorTemp="11200"/>
                    </a14:imgEffect>
                  </a14:imgLayer>
                </a14:imgProps>
              </a:ext>
              <a:ext uri="{28A0092B-C50C-407E-A947-70E740481C1C}">
                <a14:useLocalDpi xmlns:a14="http://schemas.microsoft.com/office/drawing/2010/main"/>
              </a:ext>
            </a:extLst>
          </a:blip>
          <a:srcRect r="2792" b="9628"/>
          <a:stretch/>
        </p:blipFill>
        <p:spPr>
          <a:xfrm>
            <a:off x="2100572" y="3579760"/>
            <a:ext cx="1722882" cy="1291057"/>
          </a:xfrm>
          <a:prstGeom prst="rect">
            <a:avLst/>
          </a:prstGeom>
        </p:spPr>
      </p:pic>
      <p:sp>
        <p:nvSpPr>
          <p:cNvPr id="20" name="Content Placeholder 2">
            <a:extLst>
              <a:ext uri="{FF2B5EF4-FFF2-40B4-BE49-F238E27FC236}">
                <a16:creationId xmlns:a16="http://schemas.microsoft.com/office/drawing/2014/main" id="{2E310A2A-D631-587B-5C6F-864D02489560}"/>
              </a:ext>
            </a:extLst>
          </p:cNvPr>
          <p:cNvSpPr txBox="1">
            <a:spLocks/>
          </p:cNvSpPr>
          <p:nvPr/>
        </p:nvSpPr>
        <p:spPr>
          <a:xfrm>
            <a:off x="513290" y="4926866"/>
            <a:ext cx="3940621" cy="81926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a:t>Microbiome possible driver of snail susceptibility</a:t>
            </a:r>
          </a:p>
        </p:txBody>
      </p:sp>
      <p:grpSp>
        <p:nvGrpSpPr>
          <p:cNvPr id="24" name="Group 23">
            <a:extLst>
              <a:ext uri="{FF2B5EF4-FFF2-40B4-BE49-F238E27FC236}">
                <a16:creationId xmlns:a16="http://schemas.microsoft.com/office/drawing/2014/main" id="{C341A85A-D369-62A0-3DB2-DE6E37485186}"/>
              </a:ext>
            </a:extLst>
          </p:cNvPr>
          <p:cNvGrpSpPr/>
          <p:nvPr/>
        </p:nvGrpSpPr>
        <p:grpSpPr>
          <a:xfrm>
            <a:off x="4187522" y="1771855"/>
            <a:ext cx="4375141" cy="3339728"/>
            <a:chOff x="4187522" y="1771855"/>
            <a:chExt cx="4375141" cy="3339728"/>
          </a:xfrm>
        </p:grpSpPr>
        <p:pic>
          <p:nvPicPr>
            <p:cNvPr id="4" name="Picture 3">
              <a:extLst>
                <a:ext uri="{FF2B5EF4-FFF2-40B4-BE49-F238E27FC236}">
                  <a16:creationId xmlns:a16="http://schemas.microsoft.com/office/drawing/2014/main" id="{8E656A32-895F-7623-7533-EA15B6E75C85}"/>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a:xfrm>
              <a:off x="6279663" y="2912527"/>
              <a:ext cx="1431057" cy="1032945"/>
            </a:xfrm>
            <a:prstGeom prst="rect">
              <a:avLst/>
            </a:prstGeom>
          </p:spPr>
        </p:pic>
        <p:pic>
          <p:nvPicPr>
            <p:cNvPr id="14" name="Graphic 13" descr="Badge with solid fill">
              <a:extLst>
                <a:ext uri="{FF2B5EF4-FFF2-40B4-BE49-F238E27FC236}">
                  <a16:creationId xmlns:a16="http://schemas.microsoft.com/office/drawing/2014/main" id="{95B65B4A-D474-FD24-B382-32F1A7F75136}"/>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4855355" y="1771855"/>
              <a:ext cx="914400" cy="914400"/>
            </a:xfrm>
            <a:prstGeom prst="rect">
              <a:avLst/>
            </a:prstGeom>
          </p:spPr>
        </p:pic>
        <p:sp>
          <p:nvSpPr>
            <p:cNvPr id="21" name="Content Placeholder 2">
              <a:extLst>
                <a:ext uri="{FF2B5EF4-FFF2-40B4-BE49-F238E27FC236}">
                  <a16:creationId xmlns:a16="http://schemas.microsoft.com/office/drawing/2014/main" id="{8F4D10B0-294B-6A6A-966F-0B2204095423}"/>
                </a:ext>
              </a:extLst>
            </p:cNvPr>
            <p:cNvSpPr txBox="1">
              <a:spLocks/>
            </p:cNvSpPr>
            <p:nvPr/>
          </p:nvSpPr>
          <p:spPr>
            <a:xfrm>
              <a:off x="4187522" y="4292319"/>
              <a:ext cx="4375141" cy="81926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a:t>Ubiquitous core microbiome</a:t>
              </a:r>
            </a:p>
          </p:txBody>
        </p:sp>
        <p:pic>
          <p:nvPicPr>
            <p:cNvPr id="22" name="Picture 21">
              <a:extLst>
                <a:ext uri="{FF2B5EF4-FFF2-40B4-BE49-F238E27FC236}">
                  <a16:creationId xmlns:a16="http://schemas.microsoft.com/office/drawing/2014/main" id="{9917C0B6-3161-B531-7D04-C0FE0CE23E01}"/>
                </a:ext>
              </a:extLst>
            </p:cNvPr>
            <p:cNvPicPr>
              <a:picLocks noChangeAspect="1"/>
            </p:cNvPicPr>
            <p:nvPr/>
          </p:nvPicPr>
          <p:blipFill rotWithShape="1">
            <a:blip r:embed="rId16" cstate="hqprint">
              <a:extLst>
                <a:ext uri="{BEBA8EAE-BF5A-486C-A8C5-ECC9F3942E4B}">
                  <a14:imgProps xmlns:a14="http://schemas.microsoft.com/office/drawing/2010/main">
                    <a14:imgLayer r:embed="rId17">
                      <a14:imgEffect>
                        <a14:backgroundRemoval t="9821" b="89286" l="6522" r="93478">
                          <a14:foregroundMark x1="7065" y1="42857" x2="7065" y2="42857"/>
                          <a14:foregroundMark x1="90217" y1="23214" x2="90217" y2="23214"/>
                          <a14:foregroundMark x1="94022" y1="22321" x2="94022" y2="22321"/>
                        </a14:backgroundRemoval>
                      </a14:imgEffect>
                    </a14:imgLayer>
                  </a14:imgProps>
                </a:ext>
                <a:ext uri="{28A0092B-C50C-407E-A947-70E740481C1C}">
                  <a14:useLocalDpi xmlns:a14="http://schemas.microsoft.com/office/drawing/2010/main"/>
                </a:ext>
              </a:extLst>
            </a:blip>
            <a:srcRect/>
            <a:stretch/>
          </p:blipFill>
          <p:spPr>
            <a:xfrm>
              <a:off x="5013360" y="2651836"/>
              <a:ext cx="1999287" cy="1215247"/>
            </a:xfrm>
            <a:prstGeom prst="rect">
              <a:avLst/>
            </a:prstGeom>
          </p:spPr>
        </p:pic>
        <p:pic>
          <p:nvPicPr>
            <p:cNvPr id="8" name="Picture 7">
              <a:extLst>
                <a:ext uri="{FF2B5EF4-FFF2-40B4-BE49-F238E27FC236}">
                  <a16:creationId xmlns:a16="http://schemas.microsoft.com/office/drawing/2014/main" id="{EA10F794-8AEC-44DA-27F8-F1D67376992E}"/>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26354" b="46443" l="54581" r="66174"/>
                      </a14:imgEffect>
                    </a14:imgLayer>
                  </a14:imgProps>
                </a:ext>
                <a:ext uri="{28A0092B-C50C-407E-A947-70E740481C1C}">
                  <a14:useLocalDpi xmlns:a14="http://schemas.microsoft.com/office/drawing/2010/main"/>
                </a:ext>
              </a:extLst>
            </a:blip>
            <a:srcRect l="53132" t="23843" r="32377" b="51046"/>
            <a:stretch/>
          </p:blipFill>
          <p:spPr>
            <a:xfrm>
              <a:off x="5556298" y="3135581"/>
              <a:ext cx="1319657" cy="1152000"/>
            </a:xfrm>
            <a:prstGeom prst="rect">
              <a:avLst/>
            </a:prstGeom>
          </p:spPr>
        </p:pic>
      </p:grpSp>
    </p:spTree>
    <p:extLst>
      <p:ext uri="{BB962C8B-B14F-4D97-AF65-F5344CB8AC3E}">
        <p14:creationId xmlns:p14="http://schemas.microsoft.com/office/powerpoint/2010/main" val="1941377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081EC-761A-4967-978A-21E2C6621488}"/>
              </a:ext>
            </a:extLst>
          </p:cNvPr>
          <p:cNvSpPr>
            <a:spLocks noGrp="1"/>
          </p:cNvSpPr>
          <p:nvPr>
            <p:ph type="title"/>
          </p:nvPr>
        </p:nvSpPr>
        <p:spPr>
          <a:xfrm>
            <a:off x="4117914" y="2534789"/>
            <a:ext cx="3692424" cy="666277"/>
          </a:xfrm>
        </p:spPr>
        <p:txBody>
          <a:bodyPr/>
          <a:lstStyle/>
          <a:p>
            <a:r>
              <a:rPr lang="en-US" sz="2400" dirty="0"/>
              <a:t>Special thanks to:</a:t>
            </a:r>
            <a:endParaRPr lang="en-BE" sz="2400" dirty="0"/>
          </a:p>
        </p:txBody>
      </p:sp>
      <p:sp>
        <p:nvSpPr>
          <p:cNvPr id="4" name="Slide Number Placeholder 3">
            <a:extLst>
              <a:ext uri="{FF2B5EF4-FFF2-40B4-BE49-F238E27FC236}">
                <a16:creationId xmlns:a16="http://schemas.microsoft.com/office/drawing/2014/main" id="{99685160-06C4-44F5-B753-137CFC8F8ACD}"/>
              </a:ext>
            </a:extLst>
          </p:cNvPr>
          <p:cNvSpPr>
            <a:spLocks noGrp="1"/>
          </p:cNvSpPr>
          <p:nvPr>
            <p:ph type="sldNum" sz="quarter" idx="12"/>
          </p:nvPr>
        </p:nvSpPr>
        <p:spPr/>
        <p:txBody>
          <a:bodyPr/>
          <a:lstStyle/>
          <a:p>
            <a:fld id="{0A297500-7527-634B-90F4-69D0994C32B4}" type="slidenum">
              <a:rPr lang="nl-NL" smtClean="0"/>
              <a:t>21</a:t>
            </a:fld>
            <a:endParaRPr lang="nl-NL"/>
          </a:p>
        </p:txBody>
      </p:sp>
      <p:pic>
        <p:nvPicPr>
          <p:cNvPr id="6" name="Picture Placeholder 14">
            <a:extLst>
              <a:ext uri="{FF2B5EF4-FFF2-40B4-BE49-F238E27FC236}">
                <a16:creationId xmlns:a16="http://schemas.microsoft.com/office/drawing/2014/main" id="{A18FCB50-99DE-435C-B4BA-12933A84ACD8}"/>
              </a:ext>
            </a:extLst>
          </p:cNvPr>
          <p:cNvPicPr>
            <a:picLocks noChangeAspect="1"/>
          </p:cNvPicPr>
          <p:nvPr/>
        </p:nvPicPr>
        <p:blipFill rotWithShape="1">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l="-635" t="-6112" r="-981" b="-6446"/>
          <a:stretch/>
        </p:blipFill>
        <p:spPr>
          <a:xfrm>
            <a:off x="4531556" y="4213564"/>
            <a:ext cx="4949372" cy="1335262"/>
          </a:xfrm>
          <a:prstGeom prst="rect">
            <a:avLst/>
          </a:prstGeom>
        </p:spPr>
      </p:pic>
      <p:pic>
        <p:nvPicPr>
          <p:cNvPr id="7" name="Picture 2" descr="Belspo (@belspo) | Twitter">
            <a:extLst>
              <a:ext uri="{FF2B5EF4-FFF2-40B4-BE49-F238E27FC236}">
                <a16:creationId xmlns:a16="http://schemas.microsoft.com/office/drawing/2014/main" id="{84FE9B58-F1E8-4989-89F8-D74D9F34E2A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792970" y="3242895"/>
            <a:ext cx="1638300" cy="16383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RD logo">
            <a:extLst>
              <a:ext uri="{FF2B5EF4-FFF2-40B4-BE49-F238E27FC236}">
                <a16:creationId xmlns:a16="http://schemas.microsoft.com/office/drawing/2014/main" id="{7FF2B764-9799-430E-B2BB-ECBC6663C0E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04393" y="24765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oyal Belgian Zoological Society Logo">
            <a:extLst>
              <a:ext uri="{FF2B5EF4-FFF2-40B4-BE49-F238E27FC236}">
                <a16:creationId xmlns:a16="http://schemas.microsoft.com/office/drawing/2014/main" id="{5ACC8537-3BB0-46C7-A248-68B5E3B5C8CA}"/>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280400" y="515391"/>
            <a:ext cx="3025140" cy="107043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UPVD">
            <a:extLst>
              <a:ext uri="{FF2B5EF4-FFF2-40B4-BE49-F238E27FC236}">
                <a16:creationId xmlns:a16="http://schemas.microsoft.com/office/drawing/2014/main" id="{85EC0F19-D0CA-40EC-9B7C-12D2547EE76F}"/>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713776" y="461497"/>
            <a:ext cx="3810000"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2560303"/>
      </p:ext>
    </p:extLst>
  </p:cSld>
  <p:clrMapOvr>
    <a:masterClrMapping/>
  </p:clrMapOvr>
  <mc:AlternateContent xmlns:mc="http://schemas.openxmlformats.org/markup-compatibility/2006" xmlns:p14="http://schemas.microsoft.com/office/powerpoint/2010/main">
    <mc:Choice Requires="p14">
      <p:transition spd="slow" p14:dur="2000" advTm="29756"/>
    </mc:Choice>
    <mc:Fallback xmlns="">
      <p:transition spd="slow" advTm="29756"/>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9563CC3-967C-541D-6651-EDC6E0776E01}"/>
              </a:ext>
            </a:extLst>
          </p:cNvPr>
          <p:cNvSpPr>
            <a:spLocks noGrp="1"/>
          </p:cNvSpPr>
          <p:nvPr>
            <p:ph idx="1"/>
          </p:nvPr>
        </p:nvSpPr>
        <p:spPr/>
        <p:txBody>
          <a:bodyPr/>
          <a:lstStyle/>
          <a:p>
            <a:endParaRPr lang="en-US"/>
          </a:p>
        </p:txBody>
      </p:sp>
      <p:sp>
        <p:nvSpPr>
          <p:cNvPr id="3" name="Footer Placeholder 2">
            <a:extLst>
              <a:ext uri="{FF2B5EF4-FFF2-40B4-BE49-F238E27FC236}">
                <a16:creationId xmlns:a16="http://schemas.microsoft.com/office/drawing/2014/main" id="{9080A8A7-BFBA-C890-F541-1C6061790858}"/>
              </a:ext>
            </a:extLst>
          </p:cNvPr>
          <p:cNvSpPr>
            <a:spLocks noGrp="1"/>
          </p:cNvSpPr>
          <p:nvPr>
            <p:ph type="ftr" sz="quarter" idx="11"/>
          </p:nvPr>
        </p:nvSpPr>
        <p:spPr/>
        <p:txBody>
          <a:bodyPr/>
          <a:lstStyle/>
          <a:p>
            <a:r>
              <a:rPr lang="nl-NL"/>
              <a:t>Faculteit, departement, dienst …</a:t>
            </a:r>
          </a:p>
        </p:txBody>
      </p:sp>
      <p:sp>
        <p:nvSpPr>
          <p:cNvPr id="4" name="Slide Number Placeholder 3">
            <a:extLst>
              <a:ext uri="{FF2B5EF4-FFF2-40B4-BE49-F238E27FC236}">
                <a16:creationId xmlns:a16="http://schemas.microsoft.com/office/drawing/2014/main" id="{AEBAE1F4-D42C-FE52-DEDB-F3AFA74C0EF1}"/>
              </a:ext>
            </a:extLst>
          </p:cNvPr>
          <p:cNvSpPr>
            <a:spLocks noGrp="1"/>
          </p:cNvSpPr>
          <p:nvPr>
            <p:ph type="sldNum" sz="quarter" idx="12"/>
          </p:nvPr>
        </p:nvSpPr>
        <p:spPr/>
        <p:txBody>
          <a:bodyPr/>
          <a:lstStyle/>
          <a:p>
            <a:fld id="{0A297500-7527-634B-90F4-69D0994C32B4}" type="slidenum">
              <a:rPr lang="nl-NL" smtClean="0"/>
              <a:t>22</a:t>
            </a:fld>
            <a:endParaRPr lang="nl-NL"/>
          </a:p>
        </p:txBody>
      </p:sp>
      <p:sp>
        <p:nvSpPr>
          <p:cNvPr id="5" name="Title 4">
            <a:extLst>
              <a:ext uri="{FF2B5EF4-FFF2-40B4-BE49-F238E27FC236}">
                <a16:creationId xmlns:a16="http://schemas.microsoft.com/office/drawing/2014/main" id="{85937F87-7DB0-7236-853F-91FA9CDFA7A8}"/>
              </a:ext>
            </a:extLst>
          </p:cNvPr>
          <p:cNvSpPr>
            <a:spLocks noGrp="1"/>
          </p:cNvSpPr>
          <p:nvPr>
            <p:ph type="title"/>
          </p:nvPr>
        </p:nvSpPr>
        <p:spPr/>
        <p:txBody>
          <a:bodyPr/>
          <a:lstStyle/>
          <a:p>
            <a:endParaRPr lang="en-US"/>
          </a:p>
        </p:txBody>
      </p:sp>
      <p:graphicFrame>
        <p:nvGraphicFramePr>
          <p:cNvPr id="7" name="Object 6">
            <a:extLst>
              <a:ext uri="{FF2B5EF4-FFF2-40B4-BE49-F238E27FC236}">
                <a16:creationId xmlns:a16="http://schemas.microsoft.com/office/drawing/2014/main" id="{468AF985-FF78-E93D-0A96-C1C9C035BD6F}"/>
              </a:ext>
            </a:extLst>
          </p:cNvPr>
          <p:cNvGraphicFramePr>
            <a:graphicFrameLocks noChangeAspect="1"/>
          </p:cNvGraphicFramePr>
          <p:nvPr>
            <p:extLst>
              <p:ext uri="{D42A27DB-BD31-4B8C-83A1-F6EECF244321}">
                <p14:modId xmlns:p14="http://schemas.microsoft.com/office/powerpoint/2010/main" val="961413918"/>
              </p:ext>
            </p:extLst>
          </p:nvPr>
        </p:nvGraphicFramePr>
        <p:xfrm>
          <a:off x="120803" y="207036"/>
          <a:ext cx="5497944" cy="5891493"/>
        </p:xfrm>
        <a:graphic>
          <a:graphicData uri="http://schemas.openxmlformats.org/presentationml/2006/ole">
            <mc:AlternateContent xmlns:mc="http://schemas.openxmlformats.org/markup-compatibility/2006">
              <mc:Choice xmlns:v="urn:schemas-microsoft-com:vml" Requires="v">
                <p:oleObj name="Acrobat Document" r:id="rId2" imgW="2971587" imgH="3184940" progId="Acrobat.Document.DC">
                  <p:embed/>
                </p:oleObj>
              </mc:Choice>
              <mc:Fallback>
                <p:oleObj name="Acrobat Document" r:id="rId2" imgW="2971587" imgH="3184940" progId="Acrobat.Document.DC">
                  <p:embed/>
                  <p:pic>
                    <p:nvPicPr>
                      <p:cNvPr id="7" name="Object 6">
                        <a:extLst>
                          <a:ext uri="{FF2B5EF4-FFF2-40B4-BE49-F238E27FC236}">
                            <a16:creationId xmlns:a16="http://schemas.microsoft.com/office/drawing/2014/main" id="{468AF985-FF78-E93D-0A96-C1C9C035BD6F}"/>
                          </a:ext>
                        </a:extLst>
                      </p:cNvPr>
                      <p:cNvPicPr/>
                      <p:nvPr/>
                    </p:nvPicPr>
                    <p:blipFill>
                      <a:blip r:embed="rId3"/>
                      <a:stretch>
                        <a:fillRect/>
                      </a:stretch>
                    </p:blipFill>
                    <p:spPr>
                      <a:xfrm>
                        <a:off x="120803" y="207036"/>
                        <a:ext cx="5497944" cy="5891493"/>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77464D22-8D09-084D-D4C9-E3D873097619}"/>
              </a:ext>
            </a:extLst>
          </p:cNvPr>
          <p:cNvGraphicFramePr>
            <a:graphicFrameLocks noChangeAspect="1"/>
          </p:cNvGraphicFramePr>
          <p:nvPr>
            <p:extLst>
              <p:ext uri="{D42A27DB-BD31-4B8C-83A1-F6EECF244321}">
                <p14:modId xmlns:p14="http://schemas.microsoft.com/office/powerpoint/2010/main" val="1665886387"/>
              </p:ext>
            </p:extLst>
          </p:nvPr>
        </p:nvGraphicFramePr>
        <p:xfrm>
          <a:off x="5618747" y="207036"/>
          <a:ext cx="5370095" cy="5370095"/>
        </p:xfrm>
        <a:graphic>
          <a:graphicData uri="http://schemas.openxmlformats.org/presentationml/2006/ole">
            <mc:AlternateContent xmlns:mc="http://schemas.openxmlformats.org/markup-compatibility/2006">
              <mc:Choice xmlns:v="urn:schemas-microsoft-com:vml" Requires="v">
                <p:oleObj name="Acrobat Document" r:id="rId4" imgW="4533723" imgH="4533492" progId="Acrobat.Document.DC">
                  <p:embed/>
                </p:oleObj>
              </mc:Choice>
              <mc:Fallback>
                <p:oleObj name="Acrobat Document" r:id="rId4" imgW="4533723" imgH="4533492" progId="Acrobat.Document.DC">
                  <p:embed/>
                  <p:pic>
                    <p:nvPicPr>
                      <p:cNvPr id="8" name="Object 7">
                        <a:extLst>
                          <a:ext uri="{FF2B5EF4-FFF2-40B4-BE49-F238E27FC236}">
                            <a16:creationId xmlns:a16="http://schemas.microsoft.com/office/drawing/2014/main" id="{77464D22-8D09-084D-D4C9-E3D873097619}"/>
                          </a:ext>
                        </a:extLst>
                      </p:cNvPr>
                      <p:cNvPicPr/>
                      <p:nvPr/>
                    </p:nvPicPr>
                    <p:blipFill>
                      <a:blip r:embed="rId5"/>
                      <a:stretch>
                        <a:fillRect/>
                      </a:stretch>
                    </p:blipFill>
                    <p:spPr>
                      <a:xfrm>
                        <a:off x="5618747" y="207036"/>
                        <a:ext cx="5370095" cy="5370095"/>
                      </a:xfrm>
                      <a:prstGeom prst="rect">
                        <a:avLst/>
                      </a:prstGeom>
                    </p:spPr>
                  </p:pic>
                </p:oleObj>
              </mc:Fallback>
            </mc:AlternateContent>
          </a:graphicData>
        </a:graphic>
      </p:graphicFrame>
    </p:spTree>
    <p:extLst>
      <p:ext uri="{BB962C8B-B14F-4D97-AF65-F5344CB8AC3E}">
        <p14:creationId xmlns:p14="http://schemas.microsoft.com/office/powerpoint/2010/main" val="26851531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5B53F47-F66E-42C7-6272-14F9AF7554DC}"/>
              </a:ext>
            </a:extLst>
          </p:cNvPr>
          <p:cNvSpPr>
            <a:spLocks noGrp="1"/>
          </p:cNvSpPr>
          <p:nvPr>
            <p:ph type="ftr" sz="quarter" idx="11"/>
          </p:nvPr>
        </p:nvSpPr>
        <p:spPr/>
        <p:txBody>
          <a:bodyPr/>
          <a:lstStyle/>
          <a:p>
            <a:r>
              <a:rPr lang="nl-NL"/>
              <a:t>Faculteit, departement, dienst …</a:t>
            </a:r>
          </a:p>
        </p:txBody>
      </p:sp>
      <p:sp>
        <p:nvSpPr>
          <p:cNvPr id="3" name="Slide Number Placeholder 2">
            <a:extLst>
              <a:ext uri="{FF2B5EF4-FFF2-40B4-BE49-F238E27FC236}">
                <a16:creationId xmlns:a16="http://schemas.microsoft.com/office/drawing/2014/main" id="{82D3F0A7-AFF9-5EDE-01BE-F2EC486C5A7F}"/>
              </a:ext>
            </a:extLst>
          </p:cNvPr>
          <p:cNvSpPr>
            <a:spLocks noGrp="1"/>
          </p:cNvSpPr>
          <p:nvPr>
            <p:ph type="sldNum" sz="quarter" idx="12"/>
          </p:nvPr>
        </p:nvSpPr>
        <p:spPr/>
        <p:txBody>
          <a:bodyPr/>
          <a:lstStyle/>
          <a:p>
            <a:fld id="{0A297500-7527-634B-90F4-69D0994C32B4}" type="slidenum">
              <a:rPr lang="nl-NL" smtClean="0"/>
              <a:t>23</a:t>
            </a:fld>
            <a:endParaRPr lang="nl-NL"/>
          </a:p>
        </p:txBody>
      </p:sp>
      <p:pic>
        <p:nvPicPr>
          <p:cNvPr id="4" name="Picture 3">
            <a:extLst>
              <a:ext uri="{FF2B5EF4-FFF2-40B4-BE49-F238E27FC236}">
                <a16:creationId xmlns:a16="http://schemas.microsoft.com/office/drawing/2014/main" id="{17BF5E5E-C3F6-D895-3DD0-5516864EC376}"/>
              </a:ext>
            </a:extLst>
          </p:cNvPr>
          <p:cNvPicPr>
            <a:picLocks noChangeAspect="1"/>
          </p:cNvPicPr>
          <p:nvPr/>
        </p:nvPicPr>
        <p:blipFill>
          <a:blip r:embed="rId3"/>
          <a:stretch>
            <a:fillRect/>
          </a:stretch>
        </p:blipFill>
        <p:spPr>
          <a:xfrm>
            <a:off x="91440" y="0"/>
            <a:ext cx="8239760" cy="6042672"/>
          </a:xfrm>
          <a:prstGeom prst="rect">
            <a:avLst/>
          </a:prstGeom>
        </p:spPr>
      </p:pic>
      <p:pic>
        <p:nvPicPr>
          <p:cNvPr id="5" name="Picture 4">
            <a:extLst>
              <a:ext uri="{FF2B5EF4-FFF2-40B4-BE49-F238E27FC236}">
                <a16:creationId xmlns:a16="http://schemas.microsoft.com/office/drawing/2014/main" id="{B15FEE92-DE8E-2D16-380B-E39302FC8FFF}"/>
              </a:ext>
            </a:extLst>
          </p:cNvPr>
          <p:cNvPicPr>
            <a:picLocks noChangeAspect="1"/>
          </p:cNvPicPr>
          <p:nvPr/>
        </p:nvPicPr>
        <p:blipFill>
          <a:blip r:embed="rId4"/>
          <a:stretch>
            <a:fillRect/>
          </a:stretch>
        </p:blipFill>
        <p:spPr>
          <a:xfrm>
            <a:off x="8242300" y="409628"/>
            <a:ext cx="3769360" cy="5223416"/>
          </a:xfrm>
          <a:prstGeom prst="rect">
            <a:avLst/>
          </a:prstGeom>
        </p:spPr>
      </p:pic>
      <p:sp>
        <p:nvSpPr>
          <p:cNvPr id="6" name="Content Placeholder 1">
            <a:extLst>
              <a:ext uri="{FF2B5EF4-FFF2-40B4-BE49-F238E27FC236}">
                <a16:creationId xmlns:a16="http://schemas.microsoft.com/office/drawing/2014/main" id="{7E7FE566-7FC8-EFF8-4091-C3CAAB8C68BB}"/>
              </a:ext>
            </a:extLst>
          </p:cNvPr>
          <p:cNvSpPr txBox="1">
            <a:spLocks/>
          </p:cNvSpPr>
          <p:nvPr/>
        </p:nvSpPr>
        <p:spPr>
          <a:xfrm>
            <a:off x="2767531" y="5827753"/>
            <a:ext cx="2071169" cy="594769"/>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fr-BE" dirty="0"/>
              <a:t>Boon et al 2018</a:t>
            </a:r>
          </a:p>
        </p:txBody>
      </p:sp>
      <p:sp>
        <p:nvSpPr>
          <p:cNvPr id="7" name="Content Placeholder 1">
            <a:extLst>
              <a:ext uri="{FF2B5EF4-FFF2-40B4-BE49-F238E27FC236}">
                <a16:creationId xmlns:a16="http://schemas.microsoft.com/office/drawing/2014/main" id="{679A5D72-A79A-A62D-0C67-B8AA5412059C}"/>
              </a:ext>
            </a:extLst>
          </p:cNvPr>
          <p:cNvSpPr txBox="1">
            <a:spLocks/>
          </p:cNvSpPr>
          <p:nvPr/>
        </p:nvSpPr>
        <p:spPr>
          <a:xfrm>
            <a:off x="9091395" y="5853603"/>
            <a:ext cx="2071169" cy="594769"/>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fr-BE" dirty="0"/>
              <a:t>Maes et al 2022</a:t>
            </a:r>
          </a:p>
        </p:txBody>
      </p:sp>
    </p:spTree>
    <p:extLst>
      <p:ext uri="{BB962C8B-B14F-4D97-AF65-F5344CB8AC3E}">
        <p14:creationId xmlns:p14="http://schemas.microsoft.com/office/powerpoint/2010/main" val="25191531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E0BAC84-7DF8-AEFF-C47D-CE2A6EEE320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03" y="0"/>
            <a:ext cx="10166394" cy="5261231"/>
          </a:xfrm>
          <a:prstGeom prst="rect">
            <a:avLst/>
          </a:prstGeom>
        </p:spPr>
      </p:pic>
      <p:sp>
        <p:nvSpPr>
          <p:cNvPr id="6" name="Title 1">
            <a:extLst>
              <a:ext uri="{FF2B5EF4-FFF2-40B4-BE49-F238E27FC236}">
                <a16:creationId xmlns:a16="http://schemas.microsoft.com/office/drawing/2014/main" id="{3891D91F-B343-324E-3B62-027AED69D68A}"/>
              </a:ext>
            </a:extLst>
          </p:cNvPr>
          <p:cNvSpPr txBox="1">
            <a:spLocks/>
          </p:cNvSpPr>
          <p:nvPr/>
        </p:nvSpPr>
        <p:spPr>
          <a:xfrm>
            <a:off x="7790729" y="847286"/>
            <a:ext cx="3468329" cy="1325563"/>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14757E"/>
                </a:solidFill>
              </a:rPr>
              <a:t>Reference strains</a:t>
            </a:r>
          </a:p>
          <a:p>
            <a:r>
              <a:rPr lang="en-US" sz="2800" b="1" dirty="0">
                <a:solidFill>
                  <a:srgbClr val="00B050"/>
                </a:solidFill>
              </a:rPr>
              <a:t>Clear ASVs</a:t>
            </a:r>
          </a:p>
          <a:p>
            <a:r>
              <a:rPr lang="en-US" sz="2800" b="1" dirty="0">
                <a:solidFill>
                  <a:schemeClr val="accent1">
                    <a:lumMod val="75000"/>
                  </a:schemeClr>
                </a:solidFill>
              </a:rPr>
              <a:t>+-OK ASVs</a:t>
            </a:r>
          </a:p>
          <a:p>
            <a:r>
              <a:rPr lang="en-US" sz="2800" b="1" dirty="0">
                <a:solidFill>
                  <a:srgbClr val="FF0000"/>
                </a:solidFill>
              </a:rPr>
              <a:t>Bad ASVs</a:t>
            </a:r>
          </a:p>
        </p:txBody>
      </p:sp>
      <p:sp>
        <p:nvSpPr>
          <p:cNvPr id="7" name="Content Placeholder 2">
            <a:extLst>
              <a:ext uri="{FF2B5EF4-FFF2-40B4-BE49-F238E27FC236}">
                <a16:creationId xmlns:a16="http://schemas.microsoft.com/office/drawing/2014/main" id="{9CFCC6CF-6AAD-EFAF-EDE0-6FC581628A5B}"/>
              </a:ext>
            </a:extLst>
          </p:cNvPr>
          <p:cNvSpPr>
            <a:spLocks noGrp="1"/>
          </p:cNvSpPr>
          <p:nvPr>
            <p:ph idx="1"/>
          </p:nvPr>
        </p:nvSpPr>
        <p:spPr>
          <a:xfrm>
            <a:off x="1215887" y="5337312"/>
            <a:ext cx="10515600" cy="1520687"/>
          </a:xfrm>
        </p:spPr>
        <p:txBody>
          <a:bodyPr>
            <a:normAutofit fontScale="85000" lnSpcReduction="20000"/>
          </a:bodyPr>
          <a:lstStyle/>
          <a:p>
            <a:r>
              <a:rPr lang="en-US" dirty="0">
                <a:solidFill>
                  <a:srgbClr val="C00000"/>
                </a:solidFill>
              </a:rPr>
              <a:t>BAD ASVs</a:t>
            </a:r>
            <a:r>
              <a:rPr lang="en-US" dirty="0"/>
              <a:t>: Cluster alone and do not match expected species</a:t>
            </a:r>
          </a:p>
          <a:p>
            <a:r>
              <a:rPr lang="en-US" dirty="0">
                <a:solidFill>
                  <a:srgbClr val="00B050"/>
                </a:solidFill>
              </a:rPr>
              <a:t>GOOD ASVs</a:t>
            </a:r>
            <a:r>
              <a:rPr lang="en-US" dirty="0"/>
              <a:t>: cluster close to the expected species alone</a:t>
            </a:r>
          </a:p>
          <a:p>
            <a:r>
              <a:rPr lang="en-US" dirty="0">
                <a:solidFill>
                  <a:srgbClr val="0070C0"/>
                </a:solidFill>
              </a:rPr>
              <a:t>OK ASVs</a:t>
            </a:r>
            <a:r>
              <a:rPr lang="en-US" dirty="0"/>
              <a:t>: cluster close to the expected species but not alone</a:t>
            </a:r>
          </a:p>
          <a:p>
            <a:pPr marL="0" indent="0">
              <a:buNone/>
            </a:pPr>
            <a:r>
              <a:rPr lang="en-US" dirty="0"/>
              <a:t>TO DO: Want to get rid of the </a:t>
            </a:r>
            <a:r>
              <a:rPr lang="en-US" dirty="0">
                <a:solidFill>
                  <a:srgbClr val="C00000"/>
                </a:solidFill>
              </a:rPr>
              <a:t>BAD ASVs </a:t>
            </a:r>
            <a:r>
              <a:rPr lang="en-US" dirty="0"/>
              <a:t>while maintaining the </a:t>
            </a:r>
            <a:r>
              <a:rPr lang="en-US" dirty="0">
                <a:solidFill>
                  <a:srgbClr val="00B050"/>
                </a:solidFill>
              </a:rPr>
              <a:t>GOOD </a:t>
            </a:r>
            <a:r>
              <a:rPr lang="en-US" dirty="0"/>
              <a:t>(and </a:t>
            </a:r>
            <a:r>
              <a:rPr lang="en-US" dirty="0">
                <a:solidFill>
                  <a:srgbClr val="0070C0"/>
                </a:solidFill>
              </a:rPr>
              <a:t>OK</a:t>
            </a:r>
            <a:r>
              <a:rPr lang="en-US" dirty="0"/>
              <a:t>) ASVs</a:t>
            </a:r>
          </a:p>
        </p:txBody>
      </p:sp>
    </p:spTree>
    <p:extLst>
      <p:ext uri="{BB962C8B-B14F-4D97-AF65-F5344CB8AC3E}">
        <p14:creationId xmlns:p14="http://schemas.microsoft.com/office/powerpoint/2010/main" val="19662863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4AD87-D87C-1D07-14A3-ECFBF4E6CC67}"/>
              </a:ext>
            </a:extLst>
          </p:cNvPr>
          <p:cNvSpPr>
            <a:spLocks noGrp="1"/>
          </p:cNvSpPr>
          <p:nvPr>
            <p:ph type="title"/>
          </p:nvPr>
        </p:nvSpPr>
        <p:spPr/>
        <p:txBody>
          <a:bodyPr/>
          <a:lstStyle/>
          <a:p>
            <a:r>
              <a:rPr lang="en-US" dirty="0"/>
              <a:t>Infection RD-PCR</a:t>
            </a:r>
            <a:endParaRPr lang="en-BE" dirty="0"/>
          </a:p>
        </p:txBody>
      </p:sp>
      <p:pic>
        <p:nvPicPr>
          <p:cNvPr id="5" name="Picture Placeholder 14">
            <a:extLst>
              <a:ext uri="{FF2B5EF4-FFF2-40B4-BE49-F238E27FC236}">
                <a16:creationId xmlns:a16="http://schemas.microsoft.com/office/drawing/2014/main" id="{B8554827-ACD3-2074-5585-8CD8B51ABF64}"/>
              </a:ext>
            </a:extLst>
          </p:cNvPr>
          <p:cNvPicPr>
            <a:picLocks noChangeAspect="1"/>
          </p:cNvPicPr>
          <p:nvPr/>
        </p:nvPicPr>
        <p:blipFill rotWithShape="1">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l="-635" t="-6112" r="-981" b="-6446"/>
          <a:stretch/>
        </p:blipFill>
        <p:spPr>
          <a:xfrm>
            <a:off x="8464550" y="206229"/>
            <a:ext cx="2484740" cy="670343"/>
          </a:xfrm>
          <a:prstGeom prst="rect">
            <a:avLst/>
          </a:prstGeom>
        </p:spPr>
      </p:pic>
      <p:pic>
        <p:nvPicPr>
          <p:cNvPr id="8" name="Picture 7">
            <a:extLst>
              <a:ext uri="{FF2B5EF4-FFF2-40B4-BE49-F238E27FC236}">
                <a16:creationId xmlns:a16="http://schemas.microsoft.com/office/drawing/2014/main" id="{0160C5CC-D248-B931-5449-CA4A70623F0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939162" y="2322677"/>
            <a:ext cx="6262974" cy="4092141"/>
          </a:xfrm>
          <a:prstGeom prst="rect">
            <a:avLst/>
          </a:prstGeom>
        </p:spPr>
      </p:pic>
      <p:sp>
        <p:nvSpPr>
          <p:cNvPr id="12" name="Content Placeholder 2">
            <a:extLst>
              <a:ext uri="{FF2B5EF4-FFF2-40B4-BE49-F238E27FC236}">
                <a16:creationId xmlns:a16="http://schemas.microsoft.com/office/drawing/2014/main" id="{685E616B-ECB5-387F-5BE1-D6659C462003}"/>
              </a:ext>
            </a:extLst>
          </p:cNvPr>
          <p:cNvSpPr txBox="1">
            <a:spLocks/>
          </p:cNvSpPr>
          <p:nvPr/>
        </p:nvSpPr>
        <p:spPr>
          <a:xfrm>
            <a:off x="1066800" y="206229"/>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Tx/>
              <a:buNone/>
              <a:defRPr/>
            </a:pPr>
            <a:r>
              <a:rPr lang="en-US" dirty="0"/>
              <a:t>Determine infection status</a:t>
            </a:r>
          </a:p>
        </p:txBody>
      </p:sp>
      <p:cxnSp>
        <p:nvCxnSpPr>
          <p:cNvPr id="13" name="Straight Arrow Connector 12">
            <a:extLst>
              <a:ext uri="{FF2B5EF4-FFF2-40B4-BE49-F238E27FC236}">
                <a16:creationId xmlns:a16="http://schemas.microsoft.com/office/drawing/2014/main" id="{4560BDF3-F2C1-EE48-23A1-1496D9EE778F}"/>
              </a:ext>
            </a:extLst>
          </p:cNvPr>
          <p:cNvCxnSpPr>
            <a:cxnSpLocks/>
          </p:cNvCxnSpPr>
          <p:nvPr/>
        </p:nvCxnSpPr>
        <p:spPr>
          <a:xfrm>
            <a:off x="6324600" y="3581400"/>
            <a:ext cx="5207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097F1243-7D8A-072D-D506-E2CA3DA8704D}"/>
              </a:ext>
            </a:extLst>
          </p:cNvPr>
          <p:cNvSpPr txBox="1">
            <a:spLocks/>
          </p:cNvSpPr>
          <p:nvPr/>
        </p:nvSpPr>
        <p:spPr>
          <a:xfrm>
            <a:off x="6896100" y="3303226"/>
            <a:ext cx="2002198" cy="556348"/>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Tx/>
              <a:buNone/>
              <a:defRPr/>
            </a:pPr>
            <a:r>
              <a:rPr lang="en-US" dirty="0"/>
              <a:t>Snail marker</a:t>
            </a:r>
          </a:p>
        </p:txBody>
      </p:sp>
      <p:cxnSp>
        <p:nvCxnSpPr>
          <p:cNvPr id="16" name="Straight Arrow Connector 15">
            <a:extLst>
              <a:ext uri="{FF2B5EF4-FFF2-40B4-BE49-F238E27FC236}">
                <a16:creationId xmlns:a16="http://schemas.microsoft.com/office/drawing/2014/main" id="{7CB98130-7025-6052-1033-0F022E447047}"/>
              </a:ext>
            </a:extLst>
          </p:cNvPr>
          <p:cNvCxnSpPr>
            <a:cxnSpLocks/>
          </p:cNvCxnSpPr>
          <p:nvPr/>
        </p:nvCxnSpPr>
        <p:spPr>
          <a:xfrm>
            <a:off x="6324600" y="3998661"/>
            <a:ext cx="5207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32AB82D7-A28A-CBBF-2674-4BED44A8F671}"/>
              </a:ext>
            </a:extLst>
          </p:cNvPr>
          <p:cNvSpPr txBox="1">
            <a:spLocks/>
          </p:cNvSpPr>
          <p:nvPr/>
        </p:nvSpPr>
        <p:spPr>
          <a:xfrm>
            <a:off x="6896100" y="3742857"/>
            <a:ext cx="3136900" cy="5563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Tx/>
              <a:buNone/>
              <a:defRPr/>
            </a:pPr>
            <a:r>
              <a:rPr lang="en-US" dirty="0"/>
              <a:t>Trematode marker</a:t>
            </a:r>
          </a:p>
        </p:txBody>
      </p:sp>
      <p:cxnSp>
        <p:nvCxnSpPr>
          <p:cNvPr id="18" name="Straight Arrow Connector 17">
            <a:extLst>
              <a:ext uri="{FF2B5EF4-FFF2-40B4-BE49-F238E27FC236}">
                <a16:creationId xmlns:a16="http://schemas.microsoft.com/office/drawing/2014/main" id="{6507E6DB-5854-C72B-A995-F0217408B52C}"/>
              </a:ext>
            </a:extLst>
          </p:cNvPr>
          <p:cNvCxnSpPr>
            <a:cxnSpLocks/>
          </p:cNvCxnSpPr>
          <p:nvPr/>
        </p:nvCxnSpPr>
        <p:spPr>
          <a:xfrm>
            <a:off x="6324600" y="4276835"/>
            <a:ext cx="520700" cy="18382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E959975B-4D74-1903-EDFE-3298798D2B30}"/>
              </a:ext>
            </a:extLst>
          </p:cNvPr>
          <p:cNvSpPr txBox="1">
            <a:spLocks/>
          </p:cNvSpPr>
          <p:nvPr/>
        </p:nvSpPr>
        <p:spPr>
          <a:xfrm>
            <a:off x="6896100" y="4182488"/>
            <a:ext cx="4025900" cy="55634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Tx/>
              <a:buNone/>
              <a:defRPr/>
            </a:pPr>
            <a:r>
              <a:rPr lang="en-US" i="1" dirty="0"/>
              <a:t>Schistosoma</a:t>
            </a:r>
            <a:r>
              <a:rPr lang="en-US" dirty="0"/>
              <a:t> spp. marker</a:t>
            </a:r>
          </a:p>
        </p:txBody>
      </p:sp>
      <p:sp>
        <p:nvSpPr>
          <p:cNvPr id="22" name="Content Placeholder 2">
            <a:extLst>
              <a:ext uri="{FF2B5EF4-FFF2-40B4-BE49-F238E27FC236}">
                <a16:creationId xmlns:a16="http://schemas.microsoft.com/office/drawing/2014/main" id="{31C517D0-41CE-C809-36C0-4A650D2C193D}"/>
              </a:ext>
            </a:extLst>
          </p:cNvPr>
          <p:cNvSpPr txBox="1">
            <a:spLocks/>
          </p:cNvSpPr>
          <p:nvPr/>
        </p:nvSpPr>
        <p:spPr>
          <a:xfrm>
            <a:off x="4980928" y="6301734"/>
            <a:ext cx="2359672" cy="5563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Tx/>
              <a:buNone/>
              <a:defRPr/>
            </a:pPr>
            <a:r>
              <a:rPr lang="en-US" dirty="0"/>
              <a:t>Non-infected</a:t>
            </a:r>
          </a:p>
        </p:txBody>
      </p:sp>
      <p:sp>
        <p:nvSpPr>
          <p:cNvPr id="24" name="Content Placeholder 2">
            <a:extLst>
              <a:ext uri="{FF2B5EF4-FFF2-40B4-BE49-F238E27FC236}">
                <a16:creationId xmlns:a16="http://schemas.microsoft.com/office/drawing/2014/main" id="{F7E15D1C-01DA-D307-AD85-2EB720769451}"/>
              </a:ext>
            </a:extLst>
          </p:cNvPr>
          <p:cNvSpPr txBox="1">
            <a:spLocks/>
          </p:cNvSpPr>
          <p:nvPr/>
        </p:nvSpPr>
        <p:spPr>
          <a:xfrm>
            <a:off x="5582865" y="5917733"/>
            <a:ext cx="3136900" cy="5563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Tx/>
              <a:buNone/>
              <a:defRPr/>
            </a:pPr>
            <a:r>
              <a:rPr lang="en-US" dirty="0"/>
              <a:t>Trematode infected</a:t>
            </a:r>
          </a:p>
        </p:txBody>
      </p:sp>
      <p:sp>
        <p:nvSpPr>
          <p:cNvPr id="26" name="Content Placeholder 2">
            <a:extLst>
              <a:ext uri="{FF2B5EF4-FFF2-40B4-BE49-F238E27FC236}">
                <a16:creationId xmlns:a16="http://schemas.microsoft.com/office/drawing/2014/main" id="{25FE04F3-0A1E-388E-20EC-021E1BF8C6F3}"/>
              </a:ext>
            </a:extLst>
          </p:cNvPr>
          <p:cNvSpPr txBox="1">
            <a:spLocks/>
          </p:cNvSpPr>
          <p:nvPr/>
        </p:nvSpPr>
        <p:spPr>
          <a:xfrm>
            <a:off x="6158563" y="5533732"/>
            <a:ext cx="4025900" cy="55634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Tx/>
              <a:buNone/>
              <a:defRPr/>
            </a:pPr>
            <a:r>
              <a:rPr lang="en-US" i="1" dirty="0"/>
              <a:t>Schistosoma</a:t>
            </a:r>
            <a:r>
              <a:rPr lang="en-US" dirty="0"/>
              <a:t> sp. infected</a:t>
            </a:r>
          </a:p>
        </p:txBody>
      </p:sp>
      <p:sp>
        <p:nvSpPr>
          <p:cNvPr id="27" name="Arrow: Bent-Up 26">
            <a:extLst>
              <a:ext uri="{FF2B5EF4-FFF2-40B4-BE49-F238E27FC236}">
                <a16:creationId xmlns:a16="http://schemas.microsoft.com/office/drawing/2014/main" id="{3B09ED4C-F351-7F1C-DCC8-840C87819985}"/>
              </a:ext>
            </a:extLst>
          </p:cNvPr>
          <p:cNvSpPr/>
          <p:nvPr/>
        </p:nvSpPr>
        <p:spPr>
          <a:xfrm rot="5400000">
            <a:off x="4331512" y="5979986"/>
            <a:ext cx="1004839" cy="293993"/>
          </a:xfrm>
          <a:prstGeom prst="ben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8" name="Arrow: Bent-Up 27">
            <a:extLst>
              <a:ext uri="{FF2B5EF4-FFF2-40B4-BE49-F238E27FC236}">
                <a16:creationId xmlns:a16="http://schemas.microsoft.com/office/drawing/2014/main" id="{67A66B86-7DF8-73DD-3F75-AD99754B2064}"/>
              </a:ext>
            </a:extLst>
          </p:cNvPr>
          <p:cNvSpPr/>
          <p:nvPr/>
        </p:nvSpPr>
        <p:spPr>
          <a:xfrm rot="5400000">
            <a:off x="5137059" y="5798614"/>
            <a:ext cx="642092" cy="293992"/>
          </a:xfrm>
          <a:prstGeom prst="ben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9" name="Arrow: Bent-Up 28">
            <a:extLst>
              <a:ext uri="{FF2B5EF4-FFF2-40B4-BE49-F238E27FC236}">
                <a16:creationId xmlns:a16="http://schemas.microsoft.com/office/drawing/2014/main" id="{46726236-480B-B8AD-B8CD-7218CCBF943C}"/>
              </a:ext>
            </a:extLst>
          </p:cNvPr>
          <p:cNvSpPr/>
          <p:nvPr/>
        </p:nvSpPr>
        <p:spPr>
          <a:xfrm rot="5400000">
            <a:off x="5914873" y="5615304"/>
            <a:ext cx="238961" cy="293991"/>
          </a:xfrm>
          <a:prstGeom prst="ben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20" name="Picture 19">
            <a:extLst>
              <a:ext uri="{FF2B5EF4-FFF2-40B4-BE49-F238E27FC236}">
                <a16:creationId xmlns:a16="http://schemas.microsoft.com/office/drawing/2014/main" id="{E27967BC-CF8B-CE1F-FFEB-CAF02E56F3D4}"/>
              </a:ext>
            </a:extLst>
          </p:cNvPr>
          <p:cNvPicPr>
            <a:picLocks noChangeAspect="1"/>
          </p:cNvPicPr>
          <p:nvPr/>
        </p:nvPicPr>
        <p:blipFill>
          <a:blip r:embed="rId6" cstate="screen">
            <a:alphaModFix amt="35000"/>
            <a:extLst>
              <a:ext uri="{28A0092B-C50C-407E-A947-70E740481C1C}">
                <a14:useLocalDpi xmlns:a14="http://schemas.microsoft.com/office/drawing/2010/main"/>
              </a:ext>
            </a:extLst>
          </a:blip>
          <a:stretch>
            <a:fillRect/>
          </a:stretch>
        </p:blipFill>
        <p:spPr>
          <a:xfrm>
            <a:off x="9700151" y="-770258"/>
            <a:ext cx="3585695" cy="2509986"/>
          </a:xfrm>
          <a:prstGeom prst="rect">
            <a:avLst/>
          </a:prstGeom>
        </p:spPr>
      </p:pic>
      <p:sp>
        <p:nvSpPr>
          <p:cNvPr id="21" name="Title 1">
            <a:extLst>
              <a:ext uri="{FF2B5EF4-FFF2-40B4-BE49-F238E27FC236}">
                <a16:creationId xmlns:a16="http://schemas.microsoft.com/office/drawing/2014/main" id="{728EDFF4-7D47-5E99-9735-2B54215DF5D8}"/>
              </a:ext>
            </a:extLst>
          </p:cNvPr>
          <p:cNvSpPr txBox="1">
            <a:spLocks/>
          </p:cNvSpPr>
          <p:nvPr/>
        </p:nvSpPr>
        <p:spPr>
          <a:xfrm>
            <a:off x="9729363" y="322226"/>
            <a:ext cx="305839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Two-step</a:t>
            </a:r>
            <a:endParaRPr lang="en-BE" dirty="0"/>
          </a:p>
        </p:txBody>
      </p:sp>
      <p:sp>
        <p:nvSpPr>
          <p:cNvPr id="3" name="Slide Number Placeholder 2">
            <a:extLst>
              <a:ext uri="{FF2B5EF4-FFF2-40B4-BE49-F238E27FC236}">
                <a16:creationId xmlns:a16="http://schemas.microsoft.com/office/drawing/2014/main" id="{1C5E71E6-5279-A275-29BD-A1BD05C8B0BB}"/>
              </a:ext>
            </a:extLst>
          </p:cNvPr>
          <p:cNvSpPr>
            <a:spLocks noGrp="1"/>
          </p:cNvSpPr>
          <p:nvPr>
            <p:ph type="sldNum" sz="quarter" idx="12"/>
          </p:nvPr>
        </p:nvSpPr>
        <p:spPr/>
        <p:txBody>
          <a:bodyPr/>
          <a:lstStyle/>
          <a:p>
            <a:fld id="{49EA3B19-9ADF-4B38-BD92-34A4FCAF4584}" type="slidenum">
              <a:rPr lang="en-BE" smtClean="0"/>
              <a:t>25</a:t>
            </a:fld>
            <a:endParaRPr lang="en-BE"/>
          </a:p>
        </p:txBody>
      </p:sp>
      <p:sp>
        <p:nvSpPr>
          <p:cNvPr id="23" name="TextBox 22">
            <a:extLst>
              <a:ext uri="{FF2B5EF4-FFF2-40B4-BE49-F238E27FC236}">
                <a16:creationId xmlns:a16="http://schemas.microsoft.com/office/drawing/2014/main" id="{550E7055-A015-8773-08C8-DC262C7CBEA3}"/>
              </a:ext>
            </a:extLst>
          </p:cNvPr>
          <p:cNvSpPr txBox="1"/>
          <p:nvPr/>
        </p:nvSpPr>
        <p:spPr>
          <a:xfrm>
            <a:off x="9561449" y="398588"/>
            <a:ext cx="1911053" cy="369332"/>
          </a:xfrm>
          <a:prstGeom prst="rect">
            <a:avLst/>
          </a:prstGeom>
          <a:noFill/>
        </p:spPr>
        <p:txBody>
          <a:bodyPr wrap="square">
            <a:spAutoFit/>
          </a:bodyPr>
          <a:lstStyle/>
          <a:p>
            <a:r>
              <a:rPr lang="en-US" dirty="0"/>
              <a:t>Schols et al., 2019</a:t>
            </a:r>
            <a:endParaRPr lang="en-BE" dirty="0"/>
          </a:p>
        </p:txBody>
      </p:sp>
    </p:spTree>
    <p:extLst>
      <p:ext uri="{BB962C8B-B14F-4D97-AF65-F5344CB8AC3E}">
        <p14:creationId xmlns:p14="http://schemas.microsoft.com/office/powerpoint/2010/main" val="32868163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68104-1A45-5A82-EE86-2286558CCD5B}"/>
              </a:ext>
            </a:extLst>
          </p:cNvPr>
          <p:cNvSpPr>
            <a:spLocks noGrp="1"/>
          </p:cNvSpPr>
          <p:nvPr>
            <p:ph type="title"/>
          </p:nvPr>
        </p:nvSpPr>
        <p:spPr/>
        <p:txBody>
          <a:bodyPr/>
          <a:lstStyle/>
          <a:p>
            <a:r>
              <a:rPr lang="en-US" i="1" dirty="0"/>
              <a:t>Schistosoma</a:t>
            </a:r>
            <a:r>
              <a:rPr lang="en-US" dirty="0"/>
              <a:t> RD-PCR</a:t>
            </a:r>
            <a:endParaRPr lang="en-BE" dirty="0"/>
          </a:p>
        </p:txBody>
      </p:sp>
      <p:sp>
        <p:nvSpPr>
          <p:cNvPr id="3" name="Content Placeholder 2">
            <a:extLst>
              <a:ext uri="{FF2B5EF4-FFF2-40B4-BE49-F238E27FC236}">
                <a16:creationId xmlns:a16="http://schemas.microsoft.com/office/drawing/2014/main" id="{B3D60504-3576-1E3C-00CF-2B68499EEF71}"/>
              </a:ext>
            </a:extLst>
          </p:cNvPr>
          <p:cNvSpPr>
            <a:spLocks noGrp="1"/>
          </p:cNvSpPr>
          <p:nvPr>
            <p:ph idx="1"/>
          </p:nvPr>
        </p:nvSpPr>
        <p:spPr>
          <a:xfrm>
            <a:off x="838200" y="1569386"/>
            <a:ext cx="10515600" cy="4351338"/>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a:t>
            </a:r>
            <a:r>
              <a:rPr lang="en-US" i="1" dirty="0"/>
              <a:t>Schistosoma</a:t>
            </a:r>
            <a:r>
              <a:rPr lang="en-US" dirty="0"/>
              <a:t> species based on COX1</a:t>
            </a:r>
          </a:p>
        </p:txBody>
      </p:sp>
      <p:pic>
        <p:nvPicPr>
          <p:cNvPr id="5" name="Picture Placeholder 14">
            <a:extLst>
              <a:ext uri="{FF2B5EF4-FFF2-40B4-BE49-F238E27FC236}">
                <a16:creationId xmlns:a16="http://schemas.microsoft.com/office/drawing/2014/main" id="{9414E3F9-A740-0738-27A3-EDA5AE559591}"/>
              </a:ext>
            </a:extLst>
          </p:cNvPr>
          <p:cNvPicPr>
            <a:picLocks noChangeAspect="1"/>
          </p:cNvPicPr>
          <p:nvPr/>
        </p:nvPicPr>
        <p:blipFill rotWithShape="1">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l="-635" t="-6112" r="-981" b="-6446"/>
          <a:stretch/>
        </p:blipFill>
        <p:spPr>
          <a:xfrm>
            <a:off x="0" y="6206693"/>
            <a:ext cx="2484740" cy="670343"/>
          </a:xfrm>
          <a:prstGeom prst="rect">
            <a:avLst/>
          </a:prstGeom>
        </p:spPr>
      </p:pic>
      <p:sp>
        <p:nvSpPr>
          <p:cNvPr id="7" name="TextBox 6">
            <a:extLst>
              <a:ext uri="{FF2B5EF4-FFF2-40B4-BE49-F238E27FC236}">
                <a16:creationId xmlns:a16="http://schemas.microsoft.com/office/drawing/2014/main" id="{A146B9BF-5E6F-9913-A377-BB1E8183F456}"/>
              </a:ext>
            </a:extLst>
          </p:cNvPr>
          <p:cNvSpPr txBox="1"/>
          <p:nvPr/>
        </p:nvSpPr>
        <p:spPr>
          <a:xfrm>
            <a:off x="2395840" y="5780782"/>
            <a:ext cx="6748160" cy="1077218"/>
          </a:xfrm>
          <a:prstGeom prst="rect">
            <a:avLst/>
          </a:prstGeom>
          <a:noFill/>
        </p:spPr>
        <p:txBody>
          <a:bodyPr wrap="square">
            <a:spAutoFit/>
          </a:bodyPr>
          <a:lstStyle/>
          <a:p>
            <a:pPr algn="l"/>
            <a:r>
              <a:rPr lang="da-DK" sz="1600" b="0" i="1" u="none" strike="noStrike" baseline="0" dirty="0">
                <a:latin typeface="AdvTT56533f1a"/>
              </a:rPr>
              <a:t>Adapted protocol from:</a:t>
            </a:r>
          </a:p>
          <a:p>
            <a:pPr algn="l"/>
            <a:r>
              <a:rPr lang="fr-BE" sz="1200" b="0" i="1" u="none" strike="noStrike" baseline="0" dirty="0"/>
              <a:t>Webster BL, </a:t>
            </a:r>
            <a:r>
              <a:rPr lang="fr-BE" sz="1200" b="0" i="1" u="none" strike="noStrike" baseline="0" dirty="0" err="1"/>
              <a:t>Rollinson</a:t>
            </a:r>
            <a:r>
              <a:rPr lang="fr-BE" sz="1200" b="0" i="1" u="none" strike="noStrike" baseline="0" dirty="0"/>
              <a:t> D, </a:t>
            </a:r>
            <a:r>
              <a:rPr lang="fr-BE" sz="1200" b="0" i="1" u="none" strike="noStrike" baseline="0" dirty="0" err="1"/>
              <a:t>Stothard</a:t>
            </a:r>
            <a:r>
              <a:rPr lang="fr-BE" sz="1200" b="0" i="1" u="none" strike="noStrike" baseline="0" dirty="0"/>
              <a:t> JR, et al. Rapid diagnostic multiplex PCR (RD-PCR) to </a:t>
            </a:r>
            <a:r>
              <a:rPr lang="fr-BE" sz="1200" b="0" i="1" u="none" strike="noStrike" baseline="0" dirty="0" err="1"/>
              <a:t>discriminate</a:t>
            </a:r>
            <a:r>
              <a:rPr lang="fr-BE" sz="1200" b="0" i="1" u="none" strike="noStrike" baseline="0" dirty="0"/>
              <a:t> </a:t>
            </a:r>
            <a:r>
              <a:rPr lang="fr-BE" sz="1200" b="0" i="1" u="none" strike="noStrike" baseline="0" dirty="0" err="1"/>
              <a:t>Schistosoma</a:t>
            </a:r>
            <a:r>
              <a:rPr lang="fr-BE" sz="1200" b="0" i="1" u="none" strike="noStrike" baseline="0" dirty="0"/>
              <a:t> </a:t>
            </a:r>
            <a:r>
              <a:rPr lang="fr-BE" sz="1200" b="0" i="1" u="none" strike="noStrike" baseline="0" dirty="0" err="1"/>
              <a:t>haematobium</a:t>
            </a:r>
            <a:r>
              <a:rPr lang="fr-BE" sz="1200" b="0" i="1" u="none" strike="noStrike" baseline="0" dirty="0"/>
              <a:t> and S. </a:t>
            </a:r>
            <a:r>
              <a:rPr lang="fr-BE" sz="1200" b="0" i="1" u="none" strike="noStrike" baseline="0" dirty="0" err="1"/>
              <a:t>bovis</a:t>
            </a:r>
            <a:r>
              <a:rPr lang="fr-BE" sz="1200" b="0" i="1" u="none" strike="noStrike" baseline="0" dirty="0"/>
              <a:t>. J </a:t>
            </a:r>
            <a:r>
              <a:rPr lang="fr-BE" sz="1200" b="0" i="1" u="none" strike="noStrike" baseline="0" dirty="0" err="1"/>
              <a:t>Helminthol</a:t>
            </a:r>
            <a:r>
              <a:rPr lang="fr-BE" sz="1200" b="0" i="1" u="none" strike="noStrike" baseline="0" dirty="0"/>
              <a:t>. 2010;84(1):107–14. </a:t>
            </a:r>
          </a:p>
          <a:p>
            <a:pPr algn="l"/>
            <a:r>
              <a:rPr lang="fr-BE" sz="1200" b="0" i="1" u="none" strike="noStrike" baseline="0" dirty="0"/>
              <a:t>Van den Broeck F, </a:t>
            </a:r>
            <a:r>
              <a:rPr lang="fr-BE" sz="1200" b="0" i="1" u="none" strike="noStrike" baseline="0" dirty="0" err="1"/>
              <a:t>Geldof</a:t>
            </a:r>
            <a:r>
              <a:rPr lang="fr-BE" sz="1200" b="0" i="1" u="none" strike="noStrike" baseline="0" dirty="0"/>
              <a:t> S, </a:t>
            </a:r>
            <a:r>
              <a:rPr lang="fr-BE" sz="1200" b="0" i="1" u="none" strike="noStrike" baseline="0" dirty="0" err="1"/>
              <a:t>Polman</a:t>
            </a:r>
            <a:r>
              <a:rPr lang="fr-BE" sz="1200" b="0" i="1" u="none" strike="noStrike" baseline="0" dirty="0"/>
              <a:t> K, et al. Optimal </a:t>
            </a:r>
            <a:r>
              <a:rPr lang="fr-BE" sz="1200" b="0" i="1" u="none" strike="noStrike" baseline="0" dirty="0" err="1"/>
              <a:t>sample</a:t>
            </a:r>
            <a:r>
              <a:rPr lang="fr-BE" sz="1200" b="0" i="1" u="none" strike="noStrike" baseline="0" dirty="0"/>
              <a:t> </a:t>
            </a:r>
            <a:r>
              <a:rPr lang="fr-BE" sz="1200" b="0" i="1" u="none" strike="noStrike" baseline="0" dirty="0" err="1"/>
              <a:t>storage</a:t>
            </a:r>
            <a:r>
              <a:rPr lang="fr-BE" sz="1200" b="0" i="1" u="none" strike="noStrike" baseline="0" dirty="0"/>
              <a:t> </a:t>
            </a:r>
            <a:r>
              <a:rPr lang="en-US" sz="1200" b="0" i="1" u="none" strike="noStrike" baseline="0" dirty="0"/>
              <a:t>and extraction protocols for reliable </a:t>
            </a:r>
            <a:r>
              <a:rPr lang="en-US" sz="1200" b="0" i="1" u="none" strike="noStrike" baseline="0" dirty="0" err="1"/>
              <a:t>multilocus</a:t>
            </a:r>
            <a:r>
              <a:rPr lang="en-US" sz="1200" b="0" i="1" u="none" strike="noStrike" baseline="0" dirty="0"/>
              <a:t> genotyping of the </a:t>
            </a:r>
            <a:r>
              <a:rPr lang="fr-BE" sz="1200" b="0" i="1" u="none" strike="noStrike" baseline="0" dirty="0" err="1"/>
              <a:t>human</a:t>
            </a:r>
            <a:r>
              <a:rPr lang="fr-BE" sz="1200" b="0" i="1" u="none" strike="noStrike" baseline="0" dirty="0"/>
              <a:t> parasite </a:t>
            </a:r>
            <a:r>
              <a:rPr lang="fr-BE" sz="1200" b="0" i="1" u="none" strike="noStrike" baseline="0" dirty="0" err="1"/>
              <a:t>Schistosoma</a:t>
            </a:r>
            <a:r>
              <a:rPr lang="fr-BE" sz="1200" b="0" i="1" u="none" strike="noStrike" baseline="0" dirty="0"/>
              <a:t> </a:t>
            </a:r>
            <a:r>
              <a:rPr lang="fr-BE" sz="1200" b="0" i="1" u="none" strike="noStrike" baseline="0" dirty="0" err="1"/>
              <a:t>mansoni</a:t>
            </a:r>
            <a:r>
              <a:rPr lang="fr-BE" sz="1200" b="0" i="1" u="none" strike="noStrike" baseline="0" dirty="0"/>
              <a:t>. Infect Genet Evol. 2011;11 </a:t>
            </a:r>
            <a:r>
              <a:rPr lang="en-BE" sz="1200" b="0" i="1" u="none" strike="noStrike" baseline="0" dirty="0"/>
              <a:t>(6):1413–8.</a:t>
            </a:r>
            <a:endParaRPr lang="en-BE" sz="1200" i="1" dirty="0"/>
          </a:p>
        </p:txBody>
      </p:sp>
      <p:pic>
        <p:nvPicPr>
          <p:cNvPr id="11" name="Picture 10">
            <a:extLst>
              <a:ext uri="{FF2B5EF4-FFF2-40B4-BE49-F238E27FC236}">
                <a16:creationId xmlns:a16="http://schemas.microsoft.com/office/drawing/2014/main" id="{26D1ED81-7739-EEDF-19AE-0CCFF86CBDB9}"/>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838200" y="2174515"/>
            <a:ext cx="6262975" cy="3895265"/>
          </a:xfrm>
          <a:prstGeom prst="rect">
            <a:avLst/>
          </a:prstGeom>
        </p:spPr>
      </p:pic>
      <p:cxnSp>
        <p:nvCxnSpPr>
          <p:cNvPr id="12" name="Straight Arrow Connector 11">
            <a:extLst>
              <a:ext uri="{FF2B5EF4-FFF2-40B4-BE49-F238E27FC236}">
                <a16:creationId xmlns:a16="http://schemas.microsoft.com/office/drawing/2014/main" id="{D34B890E-F9FA-67BD-F61E-C8038042B28D}"/>
              </a:ext>
            </a:extLst>
          </p:cNvPr>
          <p:cNvCxnSpPr>
            <a:cxnSpLocks/>
          </p:cNvCxnSpPr>
          <p:nvPr/>
        </p:nvCxnSpPr>
        <p:spPr>
          <a:xfrm>
            <a:off x="6448136" y="3663628"/>
            <a:ext cx="5207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8A94352C-DD8E-5E2E-45C2-26819EF2A773}"/>
              </a:ext>
            </a:extLst>
          </p:cNvPr>
          <p:cNvSpPr txBox="1">
            <a:spLocks/>
          </p:cNvSpPr>
          <p:nvPr/>
        </p:nvSpPr>
        <p:spPr>
          <a:xfrm>
            <a:off x="6943436" y="3385454"/>
            <a:ext cx="2911764" cy="5563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Tx/>
              <a:buNone/>
              <a:defRPr/>
            </a:pPr>
            <a:r>
              <a:rPr lang="en-US" i="1" dirty="0"/>
              <a:t>S. haematobium</a:t>
            </a:r>
          </a:p>
        </p:txBody>
      </p:sp>
      <p:cxnSp>
        <p:nvCxnSpPr>
          <p:cNvPr id="14" name="Straight Arrow Connector 13">
            <a:extLst>
              <a:ext uri="{FF2B5EF4-FFF2-40B4-BE49-F238E27FC236}">
                <a16:creationId xmlns:a16="http://schemas.microsoft.com/office/drawing/2014/main" id="{7049CACF-200D-0477-9678-2059C89C5E16}"/>
              </a:ext>
            </a:extLst>
          </p:cNvPr>
          <p:cNvCxnSpPr>
            <a:cxnSpLocks/>
          </p:cNvCxnSpPr>
          <p:nvPr/>
        </p:nvCxnSpPr>
        <p:spPr>
          <a:xfrm rot="-240000">
            <a:off x="6448136" y="4099954"/>
            <a:ext cx="50994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7B121C57-B066-3ED6-3A8C-758ADC42DB41}"/>
              </a:ext>
            </a:extLst>
          </p:cNvPr>
          <p:cNvSpPr txBox="1">
            <a:spLocks/>
          </p:cNvSpPr>
          <p:nvPr/>
        </p:nvSpPr>
        <p:spPr>
          <a:xfrm>
            <a:off x="6943436" y="3828022"/>
            <a:ext cx="3136900" cy="5563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Tx/>
              <a:buNone/>
              <a:defRPr/>
            </a:pPr>
            <a:r>
              <a:rPr lang="en-US" i="1" dirty="0"/>
              <a:t>S. </a:t>
            </a:r>
            <a:r>
              <a:rPr lang="en-US" i="1" dirty="0" err="1"/>
              <a:t>mansoni</a:t>
            </a:r>
            <a:endParaRPr lang="en-US" i="1" dirty="0"/>
          </a:p>
        </p:txBody>
      </p:sp>
      <p:cxnSp>
        <p:nvCxnSpPr>
          <p:cNvPr id="16" name="Straight Arrow Connector 15">
            <a:extLst>
              <a:ext uri="{FF2B5EF4-FFF2-40B4-BE49-F238E27FC236}">
                <a16:creationId xmlns:a16="http://schemas.microsoft.com/office/drawing/2014/main" id="{EB5FCB85-1442-EFF6-A2C6-EAD42EE5B534}"/>
              </a:ext>
            </a:extLst>
          </p:cNvPr>
          <p:cNvCxnSpPr>
            <a:cxnSpLocks/>
          </p:cNvCxnSpPr>
          <p:nvPr/>
        </p:nvCxnSpPr>
        <p:spPr>
          <a:xfrm>
            <a:off x="6448136" y="4384370"/>
            <a:ext cx="520700" cy="15191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EECCB63F-480D-0388-D1E4-8317381C2D09}"/>
              </a:ext>
            </a:extLst>
          </p:cNvPr>
          <p:cNvSpPr txBox="1">
            <a:spLocks/>
          </p:cNvSpPr>
          <p:nvPr/>
        </p:nvSpPr>
        <p:spPr>
          <a:xfrm>
            <a:off x="6943436" y="4270590"/>
            <a:ext cx="4025900" cy="5563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Tx/>
              <a:buNone/>
              <a:defRPr/>
            </a:pPr>
            <a:r>
              <a:rPr lang="en-US" i="1" dirty="0"/>
              <a:t>S. mattheei</a:t>
            </a:r>
            <a:endParaRPr lang="en-US" dirty="0"/>
          </a:p>
        </p:txBody>
      </p:sp>
      <p:cxnSp>
        <p:nvCxnSpPr>
          <p:cNvPr id="18" name="Straight Arrow Connector 17">
            <a:extLst>
              <a:ext uri="{FF2B5EF4-FFF2-40B4-BE49-F238E27FC236}">
                <a16:creationId xmlns:a16="http://schemas.microsoft.com/office/drawing/2014/main" id="{53CFB6A2-9DFF-D926-FE50-BF11AC3B151C}"/>
              </a:ext>
            </a:extLst>
          </p:cNvPr>
          <p:cNvCxnSpPr>
            <a:cxnSpLocks/>
          </p:cNvCxnSpPr>
          <p:nvPr/>
        </p:nvCxnSpPr>
        <p:spPr>
          <a:xfrm>
            <a:off x="6448136" y="4713157"/>
            <a:ext cx="520700" cy="25944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C7D56665-8DD2-D953-DB29-5056E8005E2C}"/>
              </a:ext>
            </a:extLst>
          </p:cNvPr>
          <p:cNvSpPr txBox="1">
            <a:spLocks/>
          </p:cNvSpPr>
          <p:nvPr/>
        </p:nvSpPr>
        <p:spPr>
          <a:xfrm>
            <a:off x="6943436" y="4713157"/>
            <a:ext cx="3521364" cy="10273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 </a:t>
            </a:r>
            <a:r>
              <a:rPr lang="en-US" i="1" dirty="0" err="1"/>
              <a:t>bovis</a:t>
            </a:r>
            <a:r>
              <a:rPr lang="en-US" i="1" dirty="0"/>
              <a:t> / S. </a:t>
            </a:r>
            <a:r>
              <a:rPr lang="en-US" i="1" dirty="0" err="1"/>
              <a:t>curassoni</a:t>
            </a:r>
            <a:r>
              <a:rPr lang="en-US" i="1" dirty="0"/>
              <a:t> / S. </a:t>
            </a:r>
            <a:r>
              <a:rPr lang="en-US" i="1" dirty="0" err="1"/>
              <a:t>guineensis</a:t>
            </a:r>
            <a:endParaRPr lang="en-US" i="1" dirty="0"/>
          </a:p>
        </p:txBody>
      </p:sp>
      <p:pic>
        <p:nvPicPr>
          <p:cNvPr id="20" name="Picture 19">
            <a:extLst>
              <a:ext uri="{FF2B5EF4-FFF2-40B4-BE49-F238E27FC236}">
                <a16:creationId xmlns:a16="http://schemas.microsoft.com/office/drawing/2014/main" id="{5CBB822F-E529-EB5F-4418-84A26A675C06}"/>
              </a:ext>
            </a:extLst>
          </p:cNvPr>
          <p:cNvPicPr>
            <a:picLocks noChangeAspect="1"/>
          </p:cNvPicPr>
          <p:nvPr/>
        </p:nvPicPr>
        <p:blipFill>
          <a:blip r:embed="rId6" cstate="screen">
            <a:alphaModFix amt="35000"/>
            <a:extLst>
              <a:ext uri="{28A0092B-C50C-407E-A947-70E740481C1C}">
                <a14:useLocalDpi xmlns:a14="http://schemas.microsoft.com/office/drawing/2010/main"/>
              </a:ext>
            </a:extLst>
          </a:blip>
          <a:stretch>
            <a:fillRect/>
          </a:stretch>
        </p:blipFill>
        <p:spPr>
          <a:xfrm>
            <a:off x="8983850" y="-195914"/>
            <a:ext cx="3585695" cy="2509986"/>
          </a:xfrm>
          <a:prstGeom prst="rect">
            <a:avLst/>
          </a:prstGeom>
        </p:spPr>
      </p:pic>
      <p:sp>
        <p:nvSpPr>
          <p:cNvPr id="21" name="Title 1">
            <a:extLst>
              <a:ext uri="{FF2B5EF4-FFF2-40B4-BE49-F238E27FC236}">
                <a16:creationId xmlns:a16="http://schemas.microsoft.com/office/drawing/2014/main" id="{4F557EA0-3D26-1148-1E6D-5F35774E3B83}"/>
              </a:ext>
            </a:extLst>
          </p:cNvPr>
          <p:cNvSpPr txBox="1">
            <a:spLocks/>
          </p:cNvSpPr>
          <p:nvPr/>
        </p:nvSpPr>
        <p:spPr>
          <a:xfrm>
            <a:off x="9729363" y="322226"/>
            <a:ext cx="305839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Two-step</a:t>
            </a:r>
            <a:endParaRPr lang="en-BE" dirty="0"/>
          </a:p>
        </p:txBody>
      </p:sp>
      <p:sp>
        <p:nvSpPr>
          <p:cNvPr id="6" name="Slide Number Placeholder 5">
            <a:extLst>
              <a:ext uri="{FF2B5EF4-FFF2-40B4-BE49-F238E27FC236}">
                <a16:creationId xmlns:a16="http://schemas.microsoft.com/office/drawing/2014/main" id="{DBE3109B-8859-D819-5B2F-8427D82B83A6}"/>
              </a:ext>
            </a:extLst>
          </p:cNvPr>
          <p:cNvSpPr>
            <a:spLocks noGrp="1"/>
          </p:cNvSpPr>
          <p:nvPr>
            <p:ph type="sldNum" sz="quarter" idx="12"/>
          </p:nvPr>
        </p:nvSpPr>
        <p:spPr/>
        <p:txBody>
          <a:bodyPr/>
          <a:lstStyle/>
          <a:p>
            <a:fld id="{49EA3B19-9ADF-4B38-BD92-34A4FCAF4584}" type="slidenum">
              <a:rPr lang="en-BE" smtClean="0"/>
              <a:t>26</a:t>
            </a:fld>
            <a:endParaRPr lang="en-BE"/>
          </a:p>
        </p:txBody>
      </p:sp>
      <p:sp>
        <p:nvSpPr>
          <p:cNvPr id="22" name="TextBox 21">
            <a:extLst>
              <a:ext uri="{FF2B5EF4-FFF2-40B4-BE49-F238E27FC236}">
                <a16:creationId xmlns:a16="http://schemas.microsoft.com/office/drawing/2014/main" id="{F74C236D-67FF-DE51-7B04-E292CA541C92}"/>
              </a:ext>
            </a:extLst>
          </p:cNvPr>
          <p:cNvSpPr txBox="1"/>
          <p:nvPr/>
        </p:nvSpPr>
        <p:spPr>
          <a:xfrm>
            <a:off x="9796160" y="6035159"/>
            <a:ext cx="2050763" cy="369332"/>
          </a:xfrm>
          <a:prstGeom prst="rect">
            <a:avLst/>
          </a:prstGeom>
          <a:noFill/>
        </p:spPr>
        <p:txBody>
          <a:bodyPr wrap="square">
            <a:spAutoFit/>
          </a:bodyPr>
          <a:lstStyle/>
          <a:p>
            <a:r>
              <a:rPr lang="en-US" dirty="0"/>
              <a:t>Schols et al., 2019</a:t>
            </a:r>
            <a:endParaRPr lang="en-BE" dirty="0"/>
          </a:p>
        </p:txBody>
      </p:sp>
    </p:spTree>
    <p:extLst>
      <p:ext uri="{BB962C8B-B14F-4D97-AF65-F5344CB8AC3E}">
        <p14:creationId xmlns:p14="http://schemas.microsoft.com/office/powerpoint/2010/main" val="9214208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8">
            <a:extLst>
              <a:ext uri="{FF2B5EF4-FFF2-40B4-BE49-F238E27FC236}">
                <a16:creationId xmlns:a16="http://schemas.microsoft.com/office/drawing/2014/main" id="{16C41DAB-0868-CBE8-E088-853C9FDFD0CB}"/>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1712066" y="217117"/>
            <a:ext cx="7069009" cy="6423765"/>
          </a:xfrm>
          <a:prstGeom prst="rect">
            <a:avLst/>
          </a:prstGeom>
          <a:noFill/>
          <a:ln w="1270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3" name="Picture Placeholder 14">
            <a:extLst>
              <a:ext uri="{FF2B5EF4-FFF2-40B4-BE49-F238E27FC236}">
                <a16:creationId xmlns:a16="http://schemas.microsoft.com/office/drawing/2014/main" id="{0D641932-A4DD-1844-F611-6D8F86EFA14A}"/>
              </a:ext>
            </a:extLst>
          </p:cNvPr>
          <p:cNvPicPr>
            <a:picLocks noChangeAspect="1"/>
          </p:cNvPicPr>
          <p:nvPr/>
        </p:nvPicPr>
        <p:blipFill rotWithShape="1">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l="-635" t="-6112" r="-981" b="-6446"/>
          <a:stretch/>
        </p:blipFill>
        <p:spPr>
          <a:xfrm>
            <a:off x="0" y="6187657"/>
            <a:ext cx="2484740" cy="670343"/>
          </a:xfrm>
          <a:prstGeom prst="rect">
            <a:avLst/>
          </a:prstGeom>
        </p:spPr>
      </p:pic>
      <p:sp>
        <p:nvSpPr>
          <p:cNvPr id="7" name="TextBox 6">
            <a:extLst>
              <a:ext uri="{FF2B5EF4-FFF2-40B4-BE49-F238E27FC236}">
                <a16:creationId xmlns:a16="http://schemas.microsoft.com/office/drawing/2014/main" id="{D961C922-5421-1F3A-FF1A-DC8C44A9812E}"/>
              </a:ext>
            </a:extLst>
          </p:cNvPr>
          <p:cNvSpPr txBox="1"/>
          <p:nvPr/>
        </p:nvSpPr>
        <p:spPr>
          <a:xfrm>
            <a:off x="9383765" y="5818325"/>
            <a:ext cx="2518886" cy="369332"/>
          </a:xfrm>
          <a:prstGeom prst="rect">
            <a:avLst/>
          </a:prstGeom>
          <a:noFill/>
        </p:spPr>
        <p:txBody>
          <a:bodyPr wrap="square">
            <a:spAutoFit/>
          </a:bodyPr>
          <a:lstStyle/>
          <a:p>
            <a:r>
              <a:rPr lang="en-US" dirty="0"/>
              <a:t>Hammoud et al., 2022</a:t>
            </a:r>
          </a:p>
        </p:txBody>
      </p:sp>
      <p:pic>
        <p:nvPicPr>
          <p:cNvPr id="8" name="Picture 7">
            <a:extLst>
              <a:ext uri="{FF2B5EF4-FFF2-40B4-BE49-F238E27FC236}">
                <a16:creationId xmlns:a16="http://schemas.microsoft.com/office/drawing/2014/main" id="{6176C53F-2A67-3527-098A-8D7B0BC192B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80989" y="6153496"/>
            <a:ext cx="2924437" cy="369332"/>
          </a:xfrm>
          <a:prstGeom prst="rect">
            <a:avLst/>
          </a:prstGeom>
        </p:spPr>
      </p:pic>
      <p:sp>
        <p:nvSpPr>
          <p:cNvPr id="10" name="Title 1">
            <a:extLst>
              <a:ext uri="{FF2B5EF4-FFF2-40B4-BE49-F238E27FC236}">
                <a16:creationId xmlns:a16="http://schemas.microsoft.com/office/drawing/2014/main" id="{F89D54C1-CDAF-3EF4-307B-93C13B6119BC}"/>
              </a:ext>
            </a:extLst>
          </p:cNvPr>
          <p:cNvSpPr txBox="1">
            <a:spLocks/>
          </p:cNvSpPr>
          <p:nvPr/>
        </p:nvSpPr>
        <p:spPr>
          <a:xfrm>
            <a:off x="10354670" y="-11617"/>
            <a:ext cx="2071989" cy="17395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t>Further analysis - HTAS</a:t>
            </a:r>
            <a:endParaRPr lang="en-BE" sz="3200" dirty="0"/>
          </a:p>
        </p:txBody>
      </p:sp>
      <p:pic>
        <p:nvPicPr>
          <p:cNvPr id="11" name="Picture 10">
            <a:extLst>
              <a:ext uri="{FF2B5EF4-FFF2-40B4-BE49-F238E27FC236}">
                <a16:creationId xmlns:a16="http://schemas.microsoft.com/office/drawing/2014/main" id="{8044B332-A769-BA5E-02B0-932796720180}"/>
              </a:ext>
            </a:extLst>
          </p:cNvPr>
          <p:cNvPicPr>
            <a:picLocks noChangeAspect="1"/>
          </p:cNvPicPr>
          <p:nvPr/>
        </p:nvPicPr>
        <p:blipFill>
          <a:blip r:embed="rId7" cstate="screen">
            <a:alphaModFix amt="35000"/>
            <a:extLst>
              <a:ext uri="{28A0092B-C50C-407E-A947-70E740481C1C}">
                <a14:useLocalDpi xmlns:a14="http://schemas.microsoft.com/office/drawing/2010/main"/>
              </a:ext>
            </a:extLst>
          </a:blip>
          <a:stretch>
            <a:fillRect/>
          </a:stretch>
        </p:blipFill>
        <p:spPr>
          <a:xfrm>
            <a:off x="9390813" y="-155304"/>
            <a:ext cx="3071477" cy="2150033"/>
          </a:xfrm>
          <a:prstGeom prst="rect">
            <a:avLst/>
          </a:prstGeom>
        </p:spPr>
      </p:pic>
    </p:spTree>
    <p:extLst>
      <p:ext uri="{BB962C8B-B14F-4D97-AF65-F5344CB8AC3E}">
        <p14:creationId xmlns:p14="http://schemas.microsoft.com/office/powerpoint/2010/main" val="36575221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2CAF5D-CFD7-4814-93B4-ED1EB0E55677}"/>
              </a:ext>
            </a:extLst>
          </p:cNvPr>
          <p:cNvSpPr/>
          <p:nvPr/>
        </p:nvSpPr>
        <p:spPr>
          <a:xfrm>
            <a:off x="3587593" y="1679835"/>
            <a:ext cx="612000" cy="83888"/>
          </a:xfrm>
          <a:prstGeom prst="rect">
            <a:avLst/>
          </a:prstGeom>
          <a:solidFill>
            <a:schemeClr val="accent5">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Rectangle 4">
            <a:extLst>
              <a:ext uri="{FF2B5EF4-FFF2-40B4-BE49-F238E27FC236}">
                <a16:creationId xmlns:a16="http://schemas.microsoft.com/office/drawing/2014/main" id="{406BF55B-0E61-4A09-B276-76090D7C17A0}"/>
              </a:ext>
            </a:extLst>
          </p:cNvPr>
          <p:cNvSpPr/>
          <p:nvPr/>
        </p:nvSpPr>
        <p:spPr>
          <a:xfrm>
            <a:off x="1308268" y="1679835"/>
            <a:ext cx="612000" cy="83888"/>
          </a:xfrm>
          <a:prstGeom prst="rect">
            <a:avLst/>
          </a:prstGeom>
          <a:solidFill>
            <a:schemeClr val="accent2">
              <a:lumMod val="50000"/>
            </a:schemeClr>
          </a:solidFill>
          <a:ln>
            <a:solidFill>
              <a:schemeClr val="tx1">
                <a:lumMod val="95000"/>
                <a:lumOff val="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BE"/>
          </a:p>
        </p:txBody>
      </p:sp>
      <p:sp>
        <p:nvSpPr>
          <p:cNvPr id="6" name="Rectangle 5">
            <a:extLst>
              <a:ext uri="{FF2B5EF4-FFF2-40B4-BE49-F238E27FC236}">
                <a16:creationId xmlns:a16="http://schemas.microsoft.com/office/drawing/2014/main" id="{D5E23EEE-BF66-4DB0-A023-CB04470C81B0}"/>
              </a:ext>
            </a:extLst>
          </p:cNvPr>
          <p:cNvSpPr/>
          <p:nvPr/>
        </p:nvSpPr>
        <p:spPr>
          <a:xfrm>
            <a:off x="2068043" y="1679835"/>
            <a:ext cx="612000" cy="83888"/>
          </a:xfrm>
          <a:prstGeom prst="rect">
            <a:avLst/>
          </a:prstGeom>
          <a:solidFill>
            <a:schemeClr val="accent6">
              <a:lumMod val="50000"/>
            </a:schemeClr>
          </a:solidFill>
          <a:ln>
            <a:solidFill>
              <a:schemeClr val="tx1">
                <a:lumMod val="95000"/>
                <a:lumOff val="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BE"/>
          </a:p>
        </p:txBody>
      </p:sp>
      <p:sp>
        <p:nvSpPr>
          <p:cNvPr id="7" name="Rectangle 6">
            <a:extLst>
              <a:ext uri="{FF2B5EF4-FFF2-40B4-BE49-F238E27FC236}">
                <a16:creationId xmlns:a16="http://schemas.microsoft.com/office/drawing/2014/main" id="{D69BD3E8-73AE-4D08-9559-DD550774AD7B}"/>
              </a:ext>
            </a:extLst>
          </p:cNvPr>
          <p:cNvSpPr/>
          <p:nvPr/>
        </p:nvSpPr>
        <p:spPr>
          <a:xfrm>
            <a:off x="2827818" y="1679835"/>
            <a:ext cx="612000" cy="83888"/>
          </a:xfrm>
          <a:prstGeom prst="rect">
            <a:avLst/>
          </a:prstGeom>
          <a:solidFill>
            <a:schemeClr val="accent4">
              <a:lumMod val="75000"/>
            </a:schemeClr>
          </a:solidFill>
          <a:ln>
            <a:solidFill>
              <a:schemeClr val="tx1">
                <a:lumMod val="95000"/>
                <a:lumOff val="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BE"/>
          </a:p>
        </p:txBody>
      </p:sp>
      <p:sp>
        <p:nvSpPr>
          <p:cNvPr id="8" name="Rectangle 7">
            <a:extLst>
              <a:ext uri="{FF2B5EF4-FFF2-40B4-BE49-F238E27FC236}">
                <a16:creationId xmlns:a16="http://schemas.microsoft.com/office/drawing/2014/main" id="{1AFBBE56-ADBF-46D3-9D43-DBC992B88C89}"/>
              </a:ext>
            </a:extLst>
          </p:cNvPr>
          <p:cNvSpPr/>
          <p:nvPr/>
        </p:nvSpPr>
        <p:spPr>
          <a:xfrm>
            <a:off x="548493" y="1679835"/>
            <a:ext cx="612000" cy="83888"/>
          </a:xfrm>
          <a:prstGeom prst="rect">
            <a:avLst/>
          </a:prstGeom>
          <a:solidFill>
            <a:schemeClr val="tx1">
              <a:lumMod val="50000"/>
              <a:lumOff val="50000"/>
            </a:schemeClr>
          </a:solidFill>
          <a:ln>
            <a:solidFill>
              <a:schemeClr val="tx1">
                <a:lumMod val="95000"/>
                <a:lumOff val="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BE"/>
          </a:p>
        </p:txBody>
      </p:sp>
      <p:sp>
        <p:nvSpPr>
          <p:cNvPr id="65" name="TextBox 64">
            <a:extLst>
              <a:ext uri="{FF2B5EF4-FFF2-40B4-BE49-F238E27FC236}">
                <a16:creationId xmlns:a16="http://schemas.microsoft.com/office/drawing/2014/main" id="{6F07050B-1E72-40E5-9A3A-44D6B05002B3}"/>
              </a:ext>
            </a:extLst>
          </p:cNvPr>
          <p:cNvSpPr txBox="1"/>
          <p:nvPr/>
        </p:nvSpPr>
        <p:spPr>
          <a:xfrm>
            <a:off x="538319" y="941050"/>
            <a:ext cx="633058"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BE" dirty="0"/>
              <a:t>COI1</a:t>
            </a:r>
            <a:endParaRPr lang="fr-BE" dirty="0"/>
          </a:p>
        </p:txBody>
      </p:sp>
      <p:sp>
        <p:nvSpPr>
          <p:cNvPr id="66" name="TextBox 65">
            <a:extLst>
              <a:ext uri="{FF2B5EF4-FFF2-40B4-BE49-F238E27FC236}">
                <a16:creationId xmlns:a16="http://schemas.microsoft.com/office/drawing/2014/main" id="{403CE78B-3B09-4A5A-ADD2-B213CEB11957}"/>
              </a:ext>
            </a:extLst>
          </p:cNvPr>
          <p:cNvSpPr txBox="1"/>
          <p:nvPr/>
        </p:nvSpPr>
        <p:spPr>
          <a:xfrm>
            <a:off x="1320169" y="941050"/>
            <a:ext cx="633058"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BE" dirty="0"/>
              <a:t>COI2</a:t>
            </a:r>
            <a:endParaRPr lang="fr-BE" dirty="0"/>
          </a:p>
        </p:txBody>
      </p:sp>
      <p:sp>
        <p:nvSpPr>
          <p:cNvPr id="67" name="TextBox 66">
            <a:extLst>
              <a:ext uri="{FF2B5EF4-FFF2-40B4-BE49-F238E27FC236}">
                <a16:creationId xmlns:a16="http://schemas.microsoft.com/office/drawing/2014/main" id="{27C7B4FA-AEEA-4BBC-91DF-3E834B42C0A8}"/>
              </a:ext>
            </a:extLst>
          </p:cNvPr>
          <p:cNvSpPr txBox="1"/>
          <p:nvPr/>
        </p:nvSpPr>
        <p:spPr>
          <a:xfrm>
            <a:off x="2102019" y="941050"/>
            <a:ext cx="576248"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BE" dirty="0"/>
              <a:t>ITS2</a:t>
            </a:r>
            <a:endParaRPr lang="fr-BE" dirty="0"/>
          </a:p>
        </p:txBody>
      </p:sp>
      <p:sp>
        <p:nvSpPr>
          <p:cNvPr id="68" name="TextBox 67">
            <a:extLst>
              <a:ext uri="{FF2B5EF4-FFF2-40B4-BE49-F238E27FC236}">
                <a16:creationId xmlns:a16="http://schemas.microsoft.com/office/drawing/2014/main" id="{A83FC9AE-E1C7-427A-BD4A-02BF1B178047}"/>
              </a:ext>
            </a:extLst>
          </p:cNvPr>
          <p:cNvSpPr txBox="1"/>
          <p:nvPr/>
        </p:nvSpPr>
        <p:spPr>
          <a:xfrm>
            <a:off x="2827059" y="941050"/>
            <a:ext cx="586571"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BE" dirty="0" err="1"/>
              <a:t>cytb</a:t>
            </a:r>
            <a:endParaRPr lang="fr-BE" dirty="0"/>
          </a:p>
        </p:txBody>
      </p:sp>
      <p:sp>
        <p:nvSpPr>
          <p:cNvPr id="69" name="TextBox 68">
            <a:extLst>
              <a:ext uri="{FF2B5EF4-FFF2-40B4-BE49-F238E27FC236}">
                <a16:creationId xmlns:a16="http://schemas.microsoft.com/office/drawing/2014/main" id="{677343DD-BED6-4175-AE3B-9997DF60EFFC}"/>
              </a:ext>
            </a:extLst>
          </p:cNvPr>
          <p:cNvSpPr txBox="1"/>
          <p:nvPr/>
        </p:nvSpPr>
        <p:spPr>
          <a:xfrm>
            <a:off x="3562421" y="941050"/>
            <a:ext cx="726481"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BE" dirty="0"/>
              <a:t>NAD1</a:t>
            </a:r>
            <a:endParaRPr lang="fr-BE" dirty="0"/>
          </a:p>
        </p:txBody>
      </p:sp>
      <p:sp>
        <p:nvSpPr>
          <p:cNvPr id="62" name="Rectangle 61">
            <a:extLst>
              <a:ext uri="{FF2B5EF4-FFF2-40B4-BE49-F238E27FC236}">
                <a16:creationId xmlns:a16="http://schemas.microsoft.com/office/drawing/2014/main" id="{17733706-0018-48C4-A5FC-0DC9D9641833}"/>
              </a:ext>
            </a:extLst>
          </p:cNvPr>
          <p:cNvSpPr/>
          <p:nvPr/>
        </p:nvSpPr>
        <p:spPr>
          <a:xfrm>
            <a:off x="3587593" y="2611399"/>
            <a:ext cx="612000" cy="83888"/>
          </a:xfrm>
          <a:prstGeom prst="rect">
            <a:avLst/>
          </a:prstGeom>
          <a:solidFill>
            <a:schemeClr val="accent5">
              <a:lumMod val="40000"/>
              <a:lumOff val="6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4" name="Rectangle 63">
            <a:extLst>
              <a:ext uri="{FF2B5EF4-FFF2-40B4-BE49-F238E27FC236}">
                <a16:creationId xmlns:a16="http://schemas.microsoft.com/office/drawing/2014/main" id="{1EEEECE8-1A52-4CAB-811B-EFF133F24518}"/>
              </a:ext>
            </a:extLst>
          </p:cNvPr>
          <p:cNvSpPr/>
          <p:nvPr/>
        </p:nvSpPr>
        <p:spPr>
          <a:xfrm>
            <a:off x="1308268" y="2611399"/>
            <a:ext cx="612000" cy="83888"/>
          </a:xfrm>
          <a:prstGeom prst="rect">
            <a:avLst/>
          </a:prstGeom>
          <a:solidFill>
            <a:schemeClr val="accent2">
              <a:lumMod val="40000"/>
              <a:lumOff val="60000"/>
            </a:schemeClr>
          </a:solidFill>
          <a:ln>
            <a:solidFill>
              <a:schemeClr val="tx1">
                <a:lumMod val="95000"/>
                <a:lumOff val="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BE"/>
          </a:p>
        </p:txBody>
      </p:sp>
      <p:sp>
        <p:nvSpPr>
          <p:cNvPr id="77" name="Rectangle 76">
            <a:extLst>
              <a:ext uri="{FF2B5EF4-FFF2-40B4-BE49-F238E27FC236}">
                <a16:creationId xmlns:a16="http://schemas.microsoft.com/office/drawing/2014/main" id="{935845E4-DCD5-451D-893E-10E4D3A75ED7}"/>
              </a:ext>
            </a:extLst>
          </p:cNvPr>
          <p:cNvSpPr/>
          <p:nvPr/>
        </p:nvSpPr>
        <p:spPr>
          <a:xfrm>
            <a:off x="2068043" y="2611399"/>
            <a:ext cx="612000" cy="83888"/>
          </a:xfrm>
          <a:prstGeom prst="rect">
            <a:avLst/>
          </a:prstGeom>
          <a:solidFill>
            <a:schemeClr val="accent6">
              <a:lumMod val="40000"/>
              <a:lumOff val="60000"/>
            </a:schemeClr>
          </a:solidFill>
          <a:ln>
            <a:solidFill>
              <a:schemeClr val="tx1">
                <a:lumMod val="95000"/>
                <a:lumOff val="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BE"/>
          </a:p>
        </p:txBody>
      </p:sp>
      <p:sp>
        <p:nvSpPr>
          <p:cNvPr id="78" name="Rectangle 77">
            <a:extLst>
              <a:ext uri="{FF2B5EF4-FFF2-40B4-BE49-F238E27FC236}">
                <a16:creationId xmlns:a16="http://schemas.microsoft.com/office/drawing/2014/main" id="{45BCBF4F-B804-45DC-94FE-B7111B2C0E42}"/>
              </a:ext>
            </a:extLst>
          </p:cNvPr>
          <p:cNvSpPr/>
          <p:nvPr/>
        </p:nvSpPr>
        <p:spPr>
          <a:xfrm>
            <a:off x="2827818" y="2611399"/>
            <a:ext cx="612000" cy="83888"/>
          </a:xfrm>
          <a:prstGeom prst="rect">
            <a:avLst/>
          </a:prstGeom>
          <a:solidFill>
            <a:schemeClr val="accent4">
              <a:lumMod val="40000"/>
              <a:lumOff val="60000"/>
            </a:schemeClr>
          </a:solidFill>
          <a:ln>
            <a:solidFill>
              <a:schemeClr val="tx1">
                <a:lumMod val="95000"/>
                <a:lumOff val="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BE"/>
          </a:p>
        </p:txBody>
      </p:sp>
      <p:sp>
        <p:nvSpPr>
          <p:cNvPr id="79" name="Rectangle 78">
            <a:extLst>
              <a:ext uri="{FF2B5EF4-FFF2-40B4-BE49-F238E27FC236}">
                <a16:creationId xmlns:a16="http://schemas.microsoft.com/office/drawing/2014/main" id="{02F050E1-4309-44E9-89D7-1A1C97567A91}"/>
              </a:ext>
            </a:extLst>
          </p:cNvPr>
          <p:cNvSpPr/>
          <p:nvPr/>
        </p:nvSpPr>
        <p:spPr>
          <a:xfrm>
            <a:off x="548493" y="2611399"/>
            <a:ext cx="612000" cy="83888"/>
          </a:xfrm>
          <a:prstGeom prst="rect">
            <a:avLst/>
          </a:prstGeom>
          <a:solidFill>
            <a:schemeClr val="bg1">
              <a:lumMod val="95000"/>
            </a:schemeClr>
          </a:solidFill>
          <a:ln>
            <a:solidFill>
              <a:schemeClr val="tx1">
                <a:lumMod val="95000"/>
                <a:lumOff val="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BE"/>
          </a:p>
        </p:txBody>
      </p:sp>
      <p:sp>
        <p:nvSpPr>
          <p:cNvPr id="80" name="Rectangle 79">
            <a:extLst>
              <a:ext uri="{FF2B5EF4-FFF2-40B4-BE49-F238E27FC236}">
                <a16:creationId xmlns:a16="http://schemas.microsoft.com/office/drawing/2014/main" id="{DF95AF2A-08F9-4E23-911B-E8D84DCE8295}"/>
              </a:ext>
            </a:extLst>
          </p:cNvPr>
          <p:cNvSpPr/>
          <p:nvPr/>
        </p:nvSpPr>
        <p:spPr>
          <a:xfrm>
            <a:off x="3587593" y="2148715"/>
            <a:ext cx="612000" cy="83888"/>
          </a:xfrm>
          <a:prstGeom prst="rect">
            <a:avLst/>
          </a:prstGeom>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1" name="Rectangle 80">
            <a:extLst>
              <a:ext uri="{FF2B5EF4-FFF2-40B4-BE49-F238E27FC236}">
                <a16:creationId xmlns:a16="http://schemas.microsoft.com/office/drawing/2014/main" id="{D8E50CCE-FB4B-43EE-ADB8-1442A0D74820}"/>
              </a:ext>
            </a:extLst>
          </p:cNvPr>
          <p:cNvSpPr/>
          <p:nvPr/>
        </p:nvSpPr>
        <p:spPr>
          <a:xfrm>
            <a:off x="1308268" y="2148715"/>
            <a:ext cx="612000" cy="83888"/>
          </a:xfrm>
          <a:prstGeom prst="rect">
            <a:avLst/>
          </a:prstGeom>
          <a:ln>
            <a:solidFill>
              <a:schemeClr val="tx1">
                <a:lumMod val="95000"/>
                <a:lumOff val="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BE"/>
          </a:p>
        </p:txBody>
      </p:sp>
      <p:sp>
        <p:nvSpPr>
          <p:cNvPr id="82" name="Rectangle 81">
            <a:extLst>
              <a:ext uri="{FF2B5EF4-FFF2-40B4-BE49-F238E27FC236}">
                <a16:creationId xmlns:a16="http://schemas.microsoft.com/office/drawing/2014/main" id="{D1E6B334-B2F4-41DB-BBF0-A4A627713FE6}"/>
              </a:ext>
            </a:extLst>
          </p:cNvPr>
          <p:cNvSpPr/>
          <p:nvPr/>
        </p:nvSpPr>
        <p:spPr>
          <a:xfrm>
            <a:off x="2068043" y="2148715"/>
            <a:ext cx="612000" cy="83888"/>
          </a:xfrm>
          <a:prstGeom prst="rect">
            <a:avLst/>
          </a:prstGeom>
          <a:ln>
            <a:solidFill>
              <a:schemeClr val="tx1">
                <a:lumMod val="95000"/>
                <a:lumOff val="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BE"/>
          </a:p>
        </p:txBody>
      </p:sp>
      <p:sp>
        <p:nvSpPr>
          <p:cNvPr id="83" name="Rectangle 82">
            <a:extLst>
              <a:ext uri="{FF2B5EF4-FFF2-40B4-BE49-F238E27FC236}">
                <a16:creationId xmlns:a16="http://schemas.microsoft.com/office/drawing/2014/main" id="{0037F905-3A0B-4ECD-A54B-722AE8BA1E09}"/>
              </a:ext>
            </a:extLst>
          </p:cNvPr>
          <p:cNvSpPr/>
          <p:nvPr/>
        </p:nvSpPr>
        <p:spPr>
          <a:xfrm>
            <a:off x="2827818" y="2148715"/>
            <a:ext cx="612000" cy="83888"/>
          </a:xfrm>
          <a:prstGeom prst="rect">
            <a:avLst/>
          </a:prstGeom>
          <a:ln>
            <a:solidFill>
              <a:schemeClr val="tx1">
                <a:lumMod val="95000"/>
                <a:lumOff val="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BE"/>
          </a:p>
        </p:txBody>
      </p:sp>
      <p:sp>
        <p:nvSpPr>
          <p:cNvPr id="84" name="Rectangle 83">
            <a:extLst>
              <a:ext uri="{FF2B5EF4-FFF2-40B4-BE49-F238E27FC236}">
                <a16:creationId xmlns:a16="http://schemas.microsoft.com/office/drawing/2014/main" id="{34B4E2E8-B8A2-46F2-85C2-3A02E1178710}"/>
              </a:ext>
            </a:extLst>
          </p:cNvPr>
          <p:cNvSpPr/>
          <p:nvPr/>
        </p:nvSpPr>
        <p:spPr>
          <a:xfrm>
            <a:off x="548493" y="2148715"/>
            <a:ext cx="612000" cy="83888"/>
          </a:xfrm>
          <a:prstGeom prst="rect">
            <a:avLst/>
          </a:prstGeom>
          <a:ln>
            <a:solidFill>
              <a:schemeClr val="tx1">
                <a:lumMod val="95000"/>
                <a:lumOff val="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BE"/>
          </a:p>
        </p:txBody>
      </p:sp>
      <p:sp>
        <p:nvSpPr>
          <p:cNvPr id="85" name="Rectangle 84">
            <a:extLst>
              <a:ext uri="{FF2B5EF4-FFF2-40B4-BE49-F238E27FC236}">
                <a16:creationId xmlns:a16="http://schemas.microsoft.com/office/drawing/2014/main" id="{9A6EC07F-F249-4A1F-9CF8-8FB9B37DAA4E}"/>
              </a:ext>
            </a:extLst>
          </p:cNvPr>
          <p:cNvSpPr/>
          <p:nvPr/>
        </p:nvSpPr>
        <p:spPr>
          <a:xfrm>
            <a:off x="9233008" y="1686032"/>
            <a:ext cx="721454" cy="83888"/>
          </a:xfrm>
          <a:prstGeom prst="rect">
            <a:avLst/>
          </a:prstGeom>
          <a:solidFill>
            <a:schemeClr val="accent5">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7" name="Rectangle 86">
            <a:extLst>
              <a:ext uri="{FF2B5EF4-FFF2-40B4-BE49-F238E27FC236}">
                <a16:creationId xmlns:a16="http://schemas.microsoft.com/office/drawing/2014/main" id="{D9F8FB84-29EA-49BF-BA7A-570974AF9290}"/>
              </a:ext>
            </a:extLst>
          </p:cNvPr>
          <p:cNvSpPr/>
          <p:nvPr/>
        </p:nvSpPr>
        <p:spPr>
          <a:xfrm>
            <a:off x="7588766" y="1686032"/>
            <a:ext cx="721454" cy="83888"/>
          </a:xfrm>
          <a:prstGeom prst="rect">
            <a:avLst/>
          </a:prstGeom>
          <a:solidFill>
            <a:schemeClr val="accent6">
              <a:lumMod val="50000"/>
            </a:schemeClr>
          </a:solidFill>
          <a:ln>
            <a:solidFill>
              <a:schemeClr val="tx1">
                <a:lumMod val="95000"/>
                <a:lumOff val="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BE"/>
          </a:p>
        </p:txBody>
      </p:sp>
      <p:sp>
        <p:nvSpPr>
          <p:cNvPr id="88" name="Rectangle 87">
            <a:extLst>
              <a:ext uri="{FF2B5EF4-FFF2-40B4-BE49-F238E27FC236}">
                <a16:creationId xmlns:a16="http://schemas.microsoft.com/office/drawing/2014/main" id="{87DAB17D-91B0-45D2-973E-45A0A16B7449}"/>
              </a:ext>
            </a:extLst>
          </p:cNvPr>
          <p:cNvSpPr/>
          <p:nvPr/>
        </p:nvSpPr>
        <p:spPr>
          <a:xfrm>
            <a:off x="8410887" y="1686032"/>
            <a:ext cx="721454" cy="83888"/>
          </a:xfrm>
          <a:prstGeom prst="rect">
            <a:avLst/>
          </a:prstGeom>
          <a:solidFill>
            <a:schemeClr val="accent4">
              <a:lumMod val="75000"/>
            </a:schemeClr>
          </a:solidFill>
          <a:ln>
            <a:solidFill>
              <a:schemeClr val="tx1">
                <a:lumMod val="95000"/>
                <a:lumOff val="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BE"/>
          </a:p>
        </p:txBody>
      </p:sp>
      <p:sp>
        <p:nvSpPr>
          <p:cNvPr id="89" name="Rectangle 88">
            <a:extLst>
              <a:ext uri="{FF2B5EF4-FFF2-40B4-BE49-F238E27FC236}">
                <a16:creationId xmlns:a16="http://schemas.microsoft.com/office/drawing/2014/main" id="{E0FE043A-C32D-4FB6-923F-CCE7029E16E1}"/>
              </a:ext>
            </a:extLst>
          </p:cNvPr>
          <p:cNvSpPr/>
          <p:nvPr/>
        </p:nvSpPr>
        <p:spPr>
          <a:xfrm>
            <a:off x="5944524" y="1686032"/>
            <a:ext cx="721454" cy="83888"/>
          </a:xfrm>
          <a:prstGeom prst="rect">
            <a:avLst/>
          </a:prstGeom>
          <a:solidFill>
            <a:schemeClr val="tx1">
              <a:lumMod val="50000"/>
              <a:lumOff val="50000"/>
            </a:schemeClr>
          </a:solidFill>
          <a:ln>
            <a:solidFill>
              <a:schemeClr val="tx1">
                <a:lumMod val="95000"/>
                <a:lumOff val="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BE"/>
          </a:p>
        </p:txBody>
      </p:sp>
      <p:sp>
        <p:nvSpPr>
          <p:cNvPr id="90" name="TextBox 89">
            <a:extLst>
              <a:ext uri="{FF2B5EF4-FFF2-40B4-BE49-F238E27FC236}">
                <a16:creationId xmlns:a16="http://schemas.microsoft.com/office/drawing/2014/main" id="{DD5B83AD-CC11-425A-B77E-0D862B236BC4}"/>
              </a:ext>
            </a:extLst>
          </p:cNvPr>
          <p:cNvSpPr txBox="1"/>
          <p:nvPr/>
        </p:nvSpPr>
        <p:spPr>
          <a:xfrm>
            <a:off x="5988722" y="938953"/>
            <a:ext cx="633058"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BE" dirty="0"/>
              <a:t>COI1</a:t>
            </a:r>
            <a:endParaRPr lang="fr-BE" dirty="0"/>
          </a:p>
        </p:txBody>
      </p:sp>
      <p:sp>
        <p:nvSpPr>
          <p:cNvPr id="91" name="TextBox 90">
            <a:extLst>
              <a:ext uri="{FF2B5EF4-FFF2-40B4-BE49-F238E27FC236}">
                <a16:creationId xmlns:a16="http://schemas.microsoft.com/office/drawing/2014/main" id="{E1D143B1-AF7D-475B-89A5-1147E5D8775D}"/>
              </a:ext>
            </a:extLst>
          </p:cNvPr>
          <p:cNvSpPr txBox="1"/>
          <p:nvPr/>
        </p:nvSpPr>
        <p:spPr>
          <a:xfrm>
            <a:off x="6810843" y="938953"/>
            <a:ext cx="633058"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BE" dirty="0"/>
              <a:t>COI2</a:t>
            </a:r>
            <a:endParaRPr lang="fr-BE" dirty="0"/>
          </a:p>
        </p:txBody>
      </p:sp>
      <p:sp>
        <p:nvSpPr>
          <p:cNvPr id="92" name="TextBox 91">
            <a:extLst>
              <a:ext uri="{FF2B5EF4-FFF2-40B4-BE49-F238E27FC236}">
                <a16:creationId xmlns:a16="http://schemas.microsoft.com/office/drawing/2014/main" id="{BE757EDA-7E62-4C72-8E0C-6749D65FD64A}"/>
              </a:ext>
            </a:extLst>
          </p:cNvPr>
          <p:cNvSpPr txBox="1"/>
          <p:nvPr/>
        </p:nvSpPr>
        <p:spPr>
          <a:xfrm>
            <a:off x="7656207" y="938953"/>
            <a:ext cx="576248"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BE" dirty="0"/>
              <a:t>ITS2</a:t>
            </a:r>
            <a:endParaRPr lang="fr-BE" dirty="0"/>
          </a:p>
        </p:txBody>
      </p:sp>
      <p:sp>
        <p:nvSpPr>
          <p:cNvPr id="93" name="TextBox 92">
            <a:extLst>
              <a:ext uri="{FF2B5EF4-FFF2-40B4-BE49-F238E27FC236}">
                <a16:creationId xmlns:a16="http://schemas.microsoft.com/office/drawing/2014/main" id="{75FB20C4-67E4-47BD-8B41-D829AEB1F325}"/>
              </a:ext>
            </a:extLst>
          </p:cNvPr>
          <p:cNvSpPr txBox="1"/>
          <p:nvPr/>
        </p:nvSpPr>
        <p:spPr>
          <a:xfrm>
            <a:off x="8478328" y="938953"/>
            <a:ext cx="586571"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BE" dirty="0" err="1"/>
              <a:t>cytb</a:t>
            </a:r>
            <a:endParaRPr lang="fr-BE" dirty="0"/>
          </a:p>
        </p:txBody>
      </p:sp>
      <p:sp>
        <p:nvSpPr>
          <p:cNvPr id="94" name="TextBox 93">
            <a:extLst>
              <a:ext uri="{FF2B5EF4-FFF2-40B4-BE49-F238E27FC236}">
                <a16:creationId xmlns:a16="http://schemas.microsoft.com/office/drawing/2014/main" id="{E93913AA-392B-4E9B-84A3-F00ADE091590}"/>
              </a:ext>
            </a:extLst>
          </p:cNvPr>
          <p:cNvSpPr txBox="1"/>
          <p:nvPr/>
        </p:nvSpPr>
        <p:spPr>
          <a:xfrm>
            <a:off x="9227981" y="938953"/>
            <a:ext cx="726481"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BE" dirty="0"/>
              <a:t>NAD1</a:t>
            </a:r>
            <a:endParaRPr lang="fr-BE" dirty="0"/>
          </a:p>
        </p:txBody>
      </p:sp>
      <p:sp>
        <p:nvSpPr>
          <p:cNvPr id="95" name="Rectangle 94">
            <a:extLst>
              <a:ext uri="{FF2B5EF4-FFF2-40B4-BE49-F238E27FC236}">
                <a16:creationId xmlns:a16="http://schemas.microsoft.com/office/drawing/2014/main" id="{EF2A454A-E649-479E-A548-349341A10EC8}"/>
              </a:ext>
            </a:extLst>
          </p:cNvPr>
          <p:cNvSpPr/>
          <p:nvPr/>
        </p:nvSpPr>
        <p:spPr>
          <a:xfrm>
            <a:off x="9233008" y="2609302"/>
            <a:ext cx="721454" cy="83888"/>
          </a:xfrm>
          <a:prstGeom prst="rect">
            <a:avLst/>
          </a:prstGeom>
          <a:noFill/>
          <a:ln>
            <a:solidFill>
              <a:schemeClr val="tx1">
                <a:lumMod val="95000"/>
                <a:lumOff val="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6" name="Rectangle 95">
            <a:extLst>
              <a:ext uri="{FF2B5EF4-FFF2-40B4-BE49-F238E27FC236}">
                <a16:creationId xmlns:a16="http://schemas.microsoft.com/office/drawing/2014/main" id="{9DD010E3-6A34-4BEA-AAEB-C3D41BBCABEF}"/>
              </a:ext>
            </a:extLst>
          </p:cNvPr>
          <p:cNvSpPr/>
          <p:nvPr/>
        </p:nvSpPr>
        <p:spPr>
          <a:xfrm>
            <a:off x="6766645" y="2611399"/>
            <a:ext cx="721454" cy="83888"/>
          </a:xfrm>
          <a:prstGeom prst="rect">
            <a:avLst/>
          </a:prstGeom>
          <a:noFill/>
          <a:ln>
            <a:solidFill>
              <a:schemeClr val="tx1">
                <a:lumMod val="95000"/>
                <a:lumOff val="5000"/>
              </a:schemeClr>
            </a:solidFill>
            <a:prstDash val="sysDash"/>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BE"/>
          </a:p>
        </p:txBody>
      </p:sp>
      <p:sp>
        <p:nvSpPr>
          <p:cNvPr id="97" name="Rectangle 96">
            <a:extLst>
              <a:ext uri="{FF2B5EF4-FFF2-40B4-BE49-F238E27FC236}">
                <a16:creationId xmlns:a16="http://schemas.microsoft.com/office/drawing/2014/main" id="{1E54A45B-6A73-415D-9BA0-003C05CBEC9E}"/>
              </a:ext>
            </a:extLst>
          </p:cNvPr>
          <p:cNvSpPr/>
          <p:nvPr/>
        </p:nvSpPr>
        <p:spPr>
          <a:xfrm>
            <a:off x="7588766" y="2609302"/>
            <a:ext cx="721454" cy="83888"/>
          </a:xfrm>
          <a:prstGeom prst="rect">
            <a:avLst/>
          </a:prstGeom>
          <a:solidFill>
            <a:schemeClr val="accent6">
              <a:lumMod val="40000"/>
              <a:lumOff val="60000"/>
            </a:schemeClr>
          </a:solidFill>
          <a:ln>
            <a:solidFill>
              <a:schemeClr val="tx1">
                <a:lumMod val="95000"/>
                <a:lumOff val="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BE"/>
          </a:p>
        </p:txBody>
      </p:sp>
      <p:sp>
        <p:nvSpPr>
          <p:cNvPr id="98" name="Rectangle 97">
            <a:extLst>
              <a:ext uri="{FF2B5EF4-FFF2-40B4-BE49-F238E27FC236}">
                <a16:creationId xmlns:a16="http://schemas.microsoft.com/office/drawing/2014/main" id="{64D9057D-B416-46EB-AC8B-BEFF68D8D85E}"/>
              </a:ext>
            </a:extLst>
          </p:cNvPr>
          <p:cNvSpPr/>
          <p:nvPr/>
        </p:nvSpPr>
        <p:spPr>
          <a:xfrm>
            <a:off x="8410887" y="2609302"/>
            <a:ext cx="721454" cy="83888"/>
          </a:xfrm>
          <a:prstGeom prst="rect">
            <a:avLst/>
          </a:prstGeom>
          <a:noFill/>
          <a:ln>
            <a:solidFill>
              <a:schemeClr val="tx1">
                <a:lumMod val="95000"/>
                <a:lumOff val="5000"/>
              </a:schemeClr>
            </a:solidFill>
            <a:prstDash val="sys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BE"/>
          </a:p>
        </p:txBody>
      </p:sp>
      <p:sp>
        <p:nvSpPr>
          <p:cNvPr id="99" name="Rectangle 98">
            <a:extLst>
              <a:ext uri="{FF2B5EF4-FFF2-40B4-BE49-F238E27FC236}">
                <a16:creationId xmlns:a16="http://schemas.microsoft.com/office/drawing/2014/main" id="{A19D2E10-103F-4951-9DC0-CD490168114F}"/>
              </a:ext>
            </a:extLst>
          </p:cNvPr>
          <p:cNvSpPr/>
          <p:nvPr/>
        </p:nvSpPr>
        <p:spPr>
          <a:xfrm>
            <a:off x="5944524" y="2609302"/>
            <a:ext cx="721454" cy="83888"/>
          </a:xfrm>
          <a:prstGeom prst="rect">
            <a:avLst/>
          </a:prstGeom>
          <a:noFill/>
          <a:ln>
            <a:solidFill>
              <a:schemeClr val="tx1">
                <a:lumMod val="95000"/>
                <a:lumOff val="5000"/>
              </a:schemeClr>
            </a:solidFill>
            <a:prstDash val="sys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BE"/>
          </a:p>
        </p:txBody>
      </p:sp>
      <p:sp>
        <p:nvSpPr>
          <p:cNvPr id="100" name="Rectangle 99">
            <a:extLst>
              <a:ext uri="{FF2B5EF4-FFF2-40B4-BE49-F238E27FC236}">
                <a16:creationId xmlns:a16="http://schemas.microsoft.com/office/drawing/2014/main" id="{8EA91E48-C08A-447F-8207-F11700F43ECB}"/>
              </a:ext>
            </a:extLst>
          </p:cNvPr>
          <p:cNvSpPr/>
          <p:nvPr/>
        </p:nvSpPr>
        <p:spPr>
          <a:xfrm>
            <a:off x="9233008" y="2146618"/>
            <a:ext cx="721454" cy="83888"/>
          </a:xfrm>
          <a:prstGeom prst="rect">
            <a:avLst/>
          </a:prstGeom>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1" name="Rectangle 100">
            <a:extLst>
              <a:ext uri="{FF2B5EF4-FFF2-40B4-BE49-F238E27FC236}">
                <a16:creationId xmlns:a16="http://schemas.microsoft.com/office/drawing/2014/main" id="{7420C9D8-F287-4687-91AD-1442BC92C881}"/>
              </a:ext>
            </a:extLst>
          </p:cNvPr>
          <p:cNvSpPr/>
          <p:nvPr/>
        </p:nvSpPr>
        <p:spPr>
          <a:xfrm>
            <a:off x="6766645" y="2148715"/>
            <a:ext cx="721454" cy="83888"/>
          </a:xfrm>
          <a:prstGeom prst="rect">
            <a:avLst/>
          </a:prstGeom>
          <a:ln>
            <a:solidFill>
              <a:schemeClr val="tx1">
                <a:lumMod val="95000"/>
                <a:lumOff val="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BE"/>
          </a:p>
        </p:txBody>
      </p:sp>
      <p:sp>
        <p:nvSpPr>
          <p:cNvPr id="102" name="Rectangle 101">
            <a:extLst>
              <a:ext uri="{FF2B5EF4-FFF2-40B4-BE49-F238E27FC236}">
                <a16:creationId xmlns:a16="http://schemas.microsoft.com/office/drawing/2014/main" id="{3E0F7DF8-2889-42B4-B70D-7D1ABF580130}"/>
              </a:ext>
            </a:extLst>
          </p:cNvPr>
          <p:cNvSpPr/>
          <p:nvPr/>
        </p:nvSpPr>
        <p:spPr>
          <a:xfrm>
            <a:off x="7588766" y="2146618"/>
            <a:ext cx="721454" cy="83888"/>
          </a:xfrm>
          <a:prstGeom prst="rect">
            <a:avLst/>
          </a:prstGeom>
          <a:noFill/>
          <a:ln>
            <a:solidFill>
              <a:schemeClr val="tx1">
                <a:lumMod val="95000"/>
                <a:lumOff val="5000"/>
              </a:schemeClr>
            </a:solidFill>
            <a:prstDash val="sys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BE"/>
          </a:p>
        </p:txBody>
      </p:sp>
      <p:sp>
        <p:nvSpPr>
          <p:cNvPr id="103" name="Rectangle 102">
            <a:extLst>
              <a:ext uri="{FF2B5EF4-FFF2-40B4-BE49-F238E27FC236}">
                <a16:creationId xmlns:a16="http://schemas.microsoft.com/office/drawing/2014/main" id="{88132D7E-F453-4C02-AE2E-58379B7D5A53}"/>
              </a:ext>
            </a:extLst>
          </p:cNvPr>
          <p:cNvSpPr/>
          <p:nvPr/>
        </p:nvSpPr>
        <p:spPr>
          <a:xfrm>
            <a:off x="8410887" y="2146618"/>
            <a:ext cx="721454" cy="83888"/>
          </a:xfrm>
          <a:prstGeom prst="rect">
            <a:avLst/>
          </a:prstGeom>
          <a:ln>
            <a:solidFill>
              <a:schemeClr val="tx1">
                <a:lumMod val="95000"/>
                <a:lumOff val="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BE"/>
          </a:p>
        </p:txBody>
      </p:sp>
      <p:sp>
        <p:nvSpPr>
          <p:cNvPr id="104" name="Rectangle 103">
            <a:extLst>
              <a:ext uri="{FF2B5EF4-FFF2-40B4-BE49-F238E27FC236}">
                <a16:creationId xmlns:a16="http://schemas.microsoft.com/office/drawing/2014/main" id="{82005200-AC78-46F7-A7F5-668EF954C45B}"/>
              </a:ext>
            </a:extLst>
          </p:cNvPr>
          <p:cNvSpPr/>
          <p:nvPr/>
        </p:nvSpPr>
        <p:spPr>
          <a:xfrm>
            <a:off x="5944524" y="2146618"/>
            <a:ext cx="721454" cy="83888"/>
          </a:xfrm>
          <a:prstGeom prst="rect">
            <a:avLst/>
          </a:prstGeom>
          <a:noFill/>
          <a:ln>
            <a:solidFill>
              <a:schemeClr val="tx1">
                <a:lumMod val="95000"/>
                <a:lumOff val="5000"/>
              </a:schemeClr>
            </a:solidFill>
            <a:prstDash val="sys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BE"/>
          </a:p>
        </p:txBody>
      </p:sp>
      <p:sp>
        <p:nvSpPr>
          <p:cNvPr id="3" name="TextBox 2">
            <a:extLst>
              <a:ext uri="{FF2B5EF4-FFF2-40B4-BE49-F238E27FC236}">
                <a16:creationId xmlns:a16="http://schemas.microsoft.com/office/drawing/2014/main" id="{3C623090-0DDA-41DA-A190-A4ADF515B18D}"/>
              </a:ext>
            </a:extLst>
          </p:cNvPr>
          <p:cNvSpPr txBox="1"/>
          <p:nvPr/>
        </p:nvSpPr>
        <p:spPr>
          <a:xfrm>
            <a:off x="6079067" y="1466707"/>
            <a:ext cx="452368" cy="276999"/>
          </a:xfrm>
          <a:prstGeom prst="rect">
            <a:avLst/>
          </a:prstGeom>
          <a:noFill/>
        </p:spPr>
        <p:txBody>
          <a:bodyPr wrap="none" rtlCol="0">
            <a:spAutoFit/>
          </a:bodyPr>
          <a:lstStyle/>
          <a:p>
            <a:r>
              <a:rPr lang="en-BE" sz="1200" dirty="0"/>
              <a:t>70%</a:t>
            </a:r>
            <a:endParaRPr lang="fr-BE" sz="1200" dirty="0"/>
          </a:p>
        </p:txBody>
      </p:sp>
      <p:sp>
        <p:nvSpPr>
          <p:cNvPr id="106" name="TextBox 105">
            <a:extLst>
              <a:ext uri="{FF2B5EF4-FFF2-40B4-BE49-F238E27FC236}">
                <a16:creationId xmlns:a16="http://schemas.microsoft.com/office/drawing/2014/main" id="{66FF804F-6275-45C8-BE05-4FCD96CCFC5D}"/>
              </a:ext>
            </a:extLst>
          </p:cNvPr>
          <p:cNvSpPr txBox="1"/>
          <p:nvPr/>
        </p:nvSpPr>
        <p:spPr>
          <a:xfrm>
            <a:off x="7678873" y="1466707"/>
            <a:ext cx="530915" cy="276999"/>
          </a:xfrm>
          <a:prstGeom prst="rect">
            <a:avLst/>
          </a:prstGeom>
          <a:noFill/>
        </p:spPr>
        <p:txBody>
          <a:bodyPr wrap="none" rtlCol="0">
            <a:spAutoFit/>
          </a:bodyPr>
          <a:lstStyle/>
          <a:p>
            <a:r>
              <a:rPr lang="en-BE" sz="1200" dirty="0"/>
              <a:t>100%</a:t>
            </a:r>
            <a:endParaRPr lang="fr-BE" sz="1200" dirty="0"/>
          </a:p>
        </p:txBody>
      </p:sp>
      <p:sp>
        <p:nvSpPr>
          <p:cNvPr id="107" name="TextBox 106">
            <a:extLst>
              <a:ext uri="{FF2B5EF4-FFF2-40B4-BE49-F238E27FC236}">
                <a16:creationId xmlns:a16="http://schemas.microsoft.com/office/drawing/2014/main" id="{AE8A2B94-95C9-4C85-9987-D59A5580396A}"/>
              </a:ext>
            </a:extLst>
          </p:cNvPr>
          <p:cNvSpPr txBox="1"/>
          <p:nvPr/>
        </p:nvSpPr>
        <p:spPr>
          <a:xfrm>
            <a:off x="6935520" y="1468724"/>
            <a:ext cx="452368" cy="276999"/>
          </a:xfrm>
          <a:prstGeom prst="rect">
            <a:avLst/>
          </a:prstGeom>
          <a:noFill/>
        </p:spPr>
        <p:txBody>
          <a:bodyPr wrap="none" rtlCol="0">
            <a:spAutoFit/>
          </a:bodyPr>
          <a:lstStyle/>
          <a:p>
            <a:r>
              <a:rPr lang="en-BE" sz="1200" dirty="0"/>
              <a:t>40%</a:t>
            </a:r>
            <a:endParaRPr lang="fr-BE" sz="1200" dirty="0"/>
          </a:p>
        </p:txBody>
      </p:sp>
      <p:sp>
        <p:nvSpPr>
          <p:cNvPr id="108" name="TextBox 107">
            <a:extLst>
              <a:ext uri="{FF2B5EF4-FFF2-40B4-BE49-F238E27FC236}">
                <a16:creationId xmlns:a16="http://schemas.microsoft.com/office/drawing/2014/main" id="{1CC13080-6538-40EE-AFA9-087ED60A7539}"/>
              </a:ext>
            </a:extLst>
          </p:cNvPr>
          <p:cNvSpPr txBox="1"/>
          <p:nvPr/>
        </p:nvSpPr>
        <p:spPr>
          <a:xfrm>
            <a:off x="8548002" y="1466707"/>
            <a:ext cx="452368" cy="276999"/>
          </a:xfrm>
          <a:prstGeom prst="rect">
            <a:avLst/>
          </a:prstGeom>
          <a:noFill/>
        </p:spPr>
        <p:txBody>
          <a:bodyPr wrap="none" rtlCol="0">
            <a:spAutoFit/>
          </a:bodyPr>
          <a:lstStyle/>
          <a:p>
            <a:r>
              <a:rPr lang="en-BE" sz="1200" dirty="0"/>
              <a:t>30%</a:t>
            </a:r>
            <a:endParaRPr lang="fr-BE" sz="1200" dirty="0"/>
          </a:p>
        </p:txBody>
      </p:sp>
      <p:sp>
        <p:nvSpPr>
          <p:cNvPr id="109" name="TextBox 108">
            <a:extLst>
              <a:ext uri="{FF2B5EF4-FFF2-40B4-BE49-F238E27FC236}">
                <a16:creationId xmlns:a16="http://schemas.microsoft.com/office/drawing/2014/main" id="{C0DC10DA-DAB8-4E06-82CC-CFA6FB8D8A8F}"/>
              </a:ext>
            </a:extLst>
          </p:cNvPr>
          <p:cNvSpPr txBox="1"/>
          <p:nvPr/>
        </p:nvSpPr>
        <p:spPr>
          <a:xfrm>
            <a:off x="9370123" y="1462594"/>
            <a:ext cx="452368" cy="276999"/>
          </a:xfrm>
          <a:prstGeom prst="rect">
            <a:avLst/>
          </a:prstGeom>
          <a:noFill/>
        </p:spPr>
        <p:txBody>
          <a:bodyPr wrap="none" rtlCol="0">
            <a:spAutoFit/>
          </a:bodyPr>
          <a:lstStyle/>
          <a:p>
            <a:r>
              <a:rPr lang="en-BE" sz="1200" dirty="0"/>
              <a:t>90%</a:t>
            </a:r>
            <a:endParaRPr lang="fr-BE" sz="1200" dirty="0"/>
          </a:p>
        </p:txBody>
      </p:sp>
      <p:sp>
        <p:nvSpPr>
          <p:cNvPr id="114" name="Rectangle 113">
            <a:extLst>
              <a:ext uri="{FF2B5EF4-FFF2-40B4-BE49-F238E27FC236}">
                <a16:creationId xmlns:a16="http://schemas.microsoft.com/office/drawing/2014/main" id="{842DE8B2-5A5B-471B-A698-E685C4CAE63F}"/>
              </a:ext>
            </a:extLst>
          </p:cNvPr>
          <p:cNvSpPr/>
          <p:nvPr/>
        </p:nvSpPr>
        <p:spPr>
          <a:xfrm>
            <a:off x="6766645" y="1678479"/>
            <a:ext cx="721454" cy="83888"/>
          </a:xfrm>
          <a:prstGeom prst="rect">
            <a:avLst/>
          </a:prstGeom>
          <a:solidFill>
            <a:schemeClr val="accent2">
              <a:lumMod val="50000"/>
            </a:schemeClr>
          </a:solidFill>
          <a:ln>
            <a:solidFill>
              <a:schemeClr val="tx1">
                <a:lumMod val="95000"/>
                <a:lumOff val="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BE"/>
          </a:p>
        </p:txBody>
      </p:sp>
      <p:sp>
        <p:nvSpPr>
          <p:cNvPr id="115" name="TextBox 114">
            <a:extLst>
              <a:ext uri="{FF2B5EF4-FFF2-40B4-BE49-F238E27FC236}">
                <a16:creationId xmlns:a16="http://schemas.microsoft.com/office/drawing/2014/main" id="{5B505B95-D9EC-42D7-9B99-4BEA3D159CD7}"/>
              </a:ext>
            </a:extLst>
          </p:cNvPr>
          <p:cNvSpPr txBox="1"/>
          <p:nvPr/>
        </p:nvSpPr>
        <p:spPr>
          <a:xfrm>
            <a:off x="6118341" y="1922210"/>
            <a:ext cx="373820" cy="276999"/>
          </a:xfrm>
          <a:prstGeom prst="rect">
            <a:avLst/>
          </a:prstGeom>
          <a:noFill/>
        </p:spPr>
        <p:txBody>
          <a:bodyPr wrap="none" rtlCol="0">
            <a:spAutoFit/>
          </a:bodyPr>
          <a:lstStyle/>
          <a:p>
            <a:r>
              <a:rPr lang="en-BE" sz="1200" dirty="0"/>
              <a:t>0%</a:t>
            </a:r>
            <a:endParaRPr lang="fr-BE" sz="1200" dirty="0"/>
          </a:p>
        </p:txBody>
      </p:sp>
      <p:sp>
        <p:nvSpPr>
          <p:cNvPr id="116" name="TextBox 115">
            <a:extLst>
              <a:ext uri="{FF2B5EF4-FFF2-40B4-BE49-F238E27FC236}">
                <a16:creationId xmlns:a16="http://schemas.microsoft.com/office/drawing/2014/main" id="{8F81E597-C411-44D7-8730-375E9C74550E}"/>
              </a:ext>
            </a:extLst>
          </p:cNvPr>
          <p:cNvSpPr txBox="1"/>
          <p:nvPr/>
        </p:nvSpPr>
        <p:spPr>
          <a:xfrm>
            <a:off x="7762583" y="1922210"/>
            <a:ext cx="373820" cy="276999"/>
          </a:xfrm>
          <a:prstGeom prst="rect">
            <a:avLst/>
          </a:prstGeom>
          <a:noFill/>
        </p:spPr>
        <p:txBody>
          <a:bodyPr wrap="none" rtlCol="0">
            <a:spAutoFit/>
          </a:bodyPr>
          <a:lstStyle/>
          <a:p>
            <a:r>
              <a:rPr lang="en-BE" sz="1200" dirty="0"/>
              <a:t>0%</a:t>
            </a:r>
            <a:endParaRPr lang="fr-BE" sz="1200" dirty="0"/>
          </a:p>
        </p:txBody>
      </p:sp>
      <p:sp>
        <p:nvSpPr>
          <p:cNvPr id="117" name="TextBox 116">
            <a:extLst>
              <a:ext uri="{FF2B5EF4-FFF2-40B4-BE49-F238E27FC236}">
                <a16:creationId xmlns:a16="http://schemas.microsoft.com/office/drawing/2014/main" id="{CDF6D358-434A-4952-A23A-3D83DE623F95}"/>
              </a:ext>
            </a:extLst>
          </p:cNvPr>
          <p:cNvSpPr txBox="1"/>
          <p:nvPr/>
        </p:nvSpPr>
        <p:spPr>
          <a:xfrm>
            <a:off x="6929930" y="1924227"/>
            <a:ext cx="452368" cy="276999"/>
          </a:xfrm>
          <a:prstGeom prst="rect">
            <a:avLst/>
          </a:prstGeom>
          <a:noFill/>
        </p:spPr>
        <p:txBody>
          <a:bodyPr wrap="none" rtlCol="0">
            <a:spAutoFit/>
          </a:bodyPr>
          <a:lstStyle/>
          <a:p>
            <a:r>
              <a:rPr lang="en-BE" sz="1200" dirty="0"/>
              <a:t>90%</a:t>
            </a:r>
            <a:endParaRPr lang="fr-BE" sz="1200" dirty="0"/>
          </a:p>
        </p:txBody>
      </p:sp>
      <p:sp>
        <p:nvSpPr>
          <p:cNvPr id="118" name="TextBox 117">
            <a:extLst>
              <a:ext uri="{FF2B5EF4-FFF2-40B4-BE49-F238E27FC236}">
                <a16:creationId xmlns:a16="http://schemas.microsoft.com/office/drawing/2014/main" id="{10FC8A30-5935-428F-BCBF-EFA1A6F189B1}"/>
              </a:ext>
            </a:extLst>
          </p:cNvPr>
          <p:cNvSpPr txBox="1"/>
          <p:nvPr/>
        </p:nvSpPr>
        <p:spPr>
          <a:xfrm>
            <a:off x="8542412" y="1922210"/>
            <a:ext cx="452368" cy="276999"/>
          </a:xfrm>
          <a:prstGeom prst="rect">
            <a:avLst/>
          </a:prstGeom>
          <a:noFill/>
        </p:spPr>
        <p:txBody>
          <a:bodyPr wrap="none" rtlCol="0">
            <a:spAutoFit/>
          </a:bodyPr>
          <a:lstStyle/>
          <a:p>
            <a:r>
              <a:rPr lang="en-BE" sz="1200" dirty="0"/>
              <a:t>40%</a:t>
            </a:r>
            <a:endParaRPr lang="fr-BE" sz="1200" dirty="0"/>
          </a:p>
        </p:txBody>
      </p:sp>
      <p:sp>
        <p:nvSpPr>
          <p:cNvPr id="119" name="TextBox 118">
            <a:extLst>
              <a:ext uri="{FF2B5EF4-FFF2-40B4-BE49-F238E27FC236}">
                <a16:creationId xmlns:a16="http://schemas.microsoft.com/office/drawing/2014/main" id="{02234B89-D739-4D2B-A8C3-1B8928A50BCF}"/>
              </a:ext>
            </a:extLst>
          </p:cNvPr>
          <p:cNvSpPr txBox="1"/>
          <p:nvPr/>
        </p:nvSpPr>
        <p:spPr>
          <a:xfrm>
            <a:off x="9364533" y="1918097"/>
            <a:ext cx="530915" cy="276999"/>
          </a:xfrm>
          <a:prstGeom prst="rect">
            <a:avLst/>
          </a:prstGeom>
          <a:noFill/>
        </p:spPr>
        <p:txBody>
          <a:bodyPr wrap="none" rtlCol="0">
            <a:spAutoFit/>
          </a:bodyPr>
          <a:lstStyle/>
          <a:p>
            <a:r>
              <a:rPr lang="en-BE" sz="1200" dirty="0"/>
              <a:t>100%</a:t>
            </a:r>
            <a:endParaRPr lang="fr-BE" sz="1200" dirty="0"/>
          </a:p>
        </p:txBody>
      </p:sp>
      <p:sp>
        <p:nvSpPr>
          <p:cNvPr id="120" name="TextBox 119">
            <a:extLst>
              <a:ext uri="{FF2B5EF4-FFF2-40B4-BE49-F238E27FC236}">
                <a16:creationId xmlns:a16="http://schemas.microsoft.com/office/drawing/2014/main" id="{954F430D-E875-4DE1-A583-EA8F56B7E373}"/>
              </a:ext>
            </a:extLst>
          </p:cNvPr>
          <p:cNvSpPr txBox="1"/>
          <p:nvPr/>
        </p:nvSpPr>
        <p:spPr>
          <a:xfrm>
            <a:off x="6118341" y="2386508"/>
            <a:ext cx="373820" cy="276999"/>
          </a:xfrm>
          <a:prstGeom prst="rect">
            <a:avLst/>
          </a:prstGeom>
          <a:noFill/>
        </p:spPr>
        <p:txBody>
          <a:bodyPr wrap="none" rtlCol="0">
            <a:spAutoFit/>
          </a:bodyPr>
          <a:lstStyle/>
          <a:p>
            <a:r>
              <a:rPr lang="en-BE" sz="1200" dirty="0"/>
              <a:t>0%</a:t>
            </a:r>
            <a:endParaRPr lang="fr-BE" sz="1200" dirty="0"/>
          </a:p>
        </p:txBody>
      </p:sp>
      <p:sp>
        <p:nvSpPr>
          <p:cNvPr id="121" name="TextBox 120">
            <a:extLst>
              <a:ext uri="{FF2B5EF4-FFF2-40B4-BE49-F238E27FC236}">
                <a16:creationId xmlns:a16="http://schemas.microsoft.com/office/drawing/2014/main" id="{4125A734-FABD-487E-8159-077975AC1796}"/>
              </a:ext>
            </a:extLst>
          </p:cNvPr>
          <p:cNvSpPr txBox="1"/>
          <p:nvPr/>
        </p:nvSpPr>
        <p:spPr>
          <a:xfrm>
            <a:off x="7678873" y="2386508"/>
            <a:ext cx="530915" cy="276999"/>
          </a:xfrm>
          <a:prstGeom prst="rect">
            <a:avLst/>
          </a:prstGeom>
          <a:noFill/>
        </p:spPr>
        <p:txBody>
          <a:bodyPr wrap="none" rtlCol="0">
            <a:spAutoFit/>
          </a:bodyPr>
          <a:lstStyle/>
          <a:p>
            <a:r>
              <a:rPr lang="en-BE" sz="1200" dirty="0"/>
              <a:t>100%</a:t>
            </a:r>
            <a:endParaRPr lang="fr-BE" sz="1200" dirty="0"/>
          </a:p>
        </p:txBody>
      </p:sp>
      <p:sp>
        <p:nvSpPr>
          <p:cNvPr id="122" name="TextBox 121">
            <a:extLst>
              <a:ext uri="{FF2B5EF4-FFF2-40B4-BE49-F238E27FC236}">
                <a16:creationId xmlns:a16="http://schemas.microsoft.com/office/drawing/2014/main" id="{6F28BC5A-EF3F-446A-881C-A3B69B21C97D}"/>
              </a:ext>
            </a:extLst>
          </p:cNvPr>
          <p:cNvSpPr txBox="1"/>
          <p:nvPr/>
        </p:nvSpPr>
        <p:spPr>
          <a:xfrm>
            <a:off x="6940462" y="2388525"/>
            <a:ext cx="373820" cy="276999"/>
          </a:xfrm>
          <a:prstGeom prst="rect">
            <a:avLst/>
          </a:prstGeom>
          <a:noFill/>
        </p:spPr>
        <p:txBody>
          <a:bodyPr wrap="none" rtlCol="0">
            <a:spAutoFit/>
          </a:bodyPr>
          <a:lstStyle/>
          <a:p>
            <a:r>
              <a:rPr lang="en-BE" sz="1200" dirty="0"/>
              <a:t>0%</a:t>
            </a:r>
            <a:endParaRPr lang="fr-BE" sz="1200" dirty="0"/>
          </a:p>
        </p:txBody>
      </p:sp>
      <p:sp>
        <p:nvSpPr>
          <p:cNvPr id="123" name="TextBox 122">
            <a:extLst>
              <a:ext uri="{FF2B5EF4-FFF2-40B4-BE49-F238E27FC236}">
                <a16:creationId xmlns:a16="http://schemas.microsoft.com/office/drawing/2014/main" id="{BAA3989D-D487-40D1-AE8E-C61252C75429}"/>
              </a:ext>
            </a:extLst>
          </p:cNvPr>
          <p:cNvSpPr txBox="1"/>
          <p:nvPr/>
        </p:nvSpPr>
        <p:spPr>
          <a:xfrm>
            <a:off x="8584704" y="2386508"/>
            <a:ext cx="373820" cy="276999"/>
          </a:xfrm>
          <a:prstGeom prst="rect">
            <a:avLst/>
          </a:prstGeom>
          <a:noFill/>
        </p:spPr>
        <p:txBody>
          <a:bodyPr wrap="none" rtlCol="0">
            <a:spAutoFit/>
          </a:bodyPr>
          <a:lstStyle/>
          <a:p>
            <a:r>
              <a:rPr lang="en-BE" sz="1200" dirty="0"/>
              <a:t>0%</a:t>
            </a:r>
            <a:endParaRPr lang="fr-BE" sz="1200" dirty="0"/>
          </a:p>
        </p:txBody>
      </p:sp>
      <p:sp>
        <p:nvSpPr>
          <p:cNvPr id="124" name="TextBox 123">
            <a:extLst>
              <a:ext uri="{FF2B5EF4-FFF2-40B4-BE49-F238E27FC236}">
                <a16:creationId xmlns:a16="http://schemas.microsoft.com/office/drawing/2014/main" id="{C4569641-2586-4908-8D03-520D2C56DED0}"/>
              </a:ext>
            </a:extLst>
          </p:cNvPr>
          <p:cNvSpPr txBox="1"/>
          <p:nvPr/>
        </p:nvSpPr>
        <p:spPr>
          <a:xfrm>
            <a:off x="9406825" y="2382395"/>
            <a:ext cx="373820" cy="276999"/>
          </a:xfrm>
          <a:prstGeom prst="rect">
            <a:avLst/>
          </a:prstGeom>
          <a:noFill/>
        </p:spPr>
        <p:txBody>
          <a:bodyPr wrap="none" rtlCol="0">
            <a:spAutoFit/>
          </a:bodyPr>
          <a:lstStyle/>
          <a:p>
            <a:r>
              <a:rPr lang="en-BE" sz="1200" dirty="0"/>
              <a:t>0%</a:t>
            </a:r>
            <a:endParaRPr lang="fr-BE" sz="1200" dirty="0"/>
          </a:p>
        </p:txBody>
      </p:sp>
      <p:pic>
        <p:nvPicPr>
          <p:cNvPr id="126" name="Picture 125">
            <a:extLst>
              <a:ext uri="{FF2B5EF4-FFF2-40B4-BE49-F238E27FC236}">
                <a16:creationId xmlns:a16="http://schemas.microsoft.com/office/drawing/2014/main" id="{8C648481-DA3E-4F62-93B2-7D4EA90E2F8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42459" r="44472" b="72238"/>
          <a:stretch/>
        </p:blipFill>
        <p:spPr>
          <a:xfrm>
            <a:off x="18551" y="2421268"/>
            <a:ext cx="395235" cy="426711"/>
          </a:xfrm>
          <a:prstGeom prst="rect">
            <a:avLst/>
          </a:prstGeom>
        </p:spPr>
      </p:pic>
      <p:pic>
        <p:nvPicPr>
          <p:cNvPr id="125" name="Picture 124">
            <a:extLst>
              <a:ext uri="{FF2B5EF4-FFF2-40B4-BE49-F238E27FC236}">
                <a16:creationId xmlns:a16="http://schemas.microsoft.com/office/drawing/2014/main" id="{DD588CE9-88F1-4260-89D9-A1FE5F5147F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37430" t="59059" r="37002" b="94"/>
          <a:stretch/>
        </p:blipFill>
        <p:spPr>
          <a:xfrm>
            <a:off x="2358601" y="3893652"/>
            <a:ext cx="664328" cy="539449"/>
          </a:xfrm>
          <a:prstGeom prst="snip2SameRect">
            <a:avLst>
              <a:gd name="adj1" fmla="val 33128"/>
              <a:gd name="adj2" fmla="val 0"/>
            </a:avLst>
          </a:prstGeom>
        </p:spPr>
      </p:pic>
      <p:pic>
        <p:nvPicPr>
          <p:cNvPr id="127" name="Picture 126">
            <a:extLst>
              <a:ext uri="{FF2B5EF4-FFF2-40B4-BE49-F238E27FC236}">
                <a16:creationId xmlns:a16="http://schemas.microsoft.com/office/drawing/2014/main" id="{EDA0F4F1-9EB8-4592-A321-622B1A9D6FD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76958" t="63747" r="8628" b="6581"/>
          <a:stretch/>
        </p:blipFill>
        <p:spPr>
          <a:xfrm>
            <a:off x="0" y="1968924"/>
            <a:ext cx="432337" cy="452344"/>
          </a:xfrm>
          <a:prstGeom prst="rect">
            <a:avLst/>
          </a:prstGeom>
        </p:spPr>
      </p:pic>
      <p:pic>
        <p:nvPicPr>
          <p:cNvPr id="128" name="Picture 127">
            <a:extLst>
              <a:ext uri="{FF2B5EF4-FFF2-40B4-BE49-F238E27FC236}">
                <a16:creationId xmlns:a16="http://schemas.microsoft.com/office/drawing/2014/main" id="{13595905-A794-4685-95EF-6F184AB0588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7225" t="62352" r="79001" b="6452"/>
          <a:stretch/>
        </p:blipFill>
        <p:spPr>
          <a:xfrm>
            <a:off x="49406" y="1521427"/>
            <a:ext cx="392945" cy="452344"/>
          </a:xfrm>
          <a:prstGeom prst="rect">
            <a:avLst/>
          </a:prstGeom>
        </p:spPr>
      </p:pic>
      <p:sp>
        <p:nvSpPr>
          <p:cNvPr id="129" name="Rectangle 128">
            <a:extLst>
              <a:ext uri="{FF2B5EF4-FFF2-40B4-BE49-F238E27FC236}">
                <a16:creationId xmlns:a16="http://schemas.microsoft.com/office/drawing/2014/main" id="{EAF5B831-E9E3-4D6A-9362-282776E17052}"/>
              </a:ext>
            </a:extLst>
          </p:cNvPr>
          <p:cNvSpPr/>
          <p:nvPr/>
        </p:nvSpPr>
        <p:spPr>
          <a:xfrm>
            <a:off x="6841194" y="4079489"/>
            <a:ext cx="721454" cy="83888"/>
          </a:xfrm>
          <a:prstGeom prst="rect">
            <a:avLst/>
          </a:prstGeom>
          <a:solidFill>
            <a:schemeClr val="accent5">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1" name="Rectangle 130">
            <a:extLst>
              <a:ext uri="{FF2B5EF4-FFF2-40B4-BE49-F238E27FC236}">
                <a16:creationId xmlns:a16="http://schemas.microsoft.com/office/drawing/2014/main" id="{0F8B4CB7-1F40-4C20-8153-217BE484645C}"/>
              </a:ext>
            </a:extLst>
          </p:cNvPr>
          <p:cNvSpPr/>
          <p:nvPr/>
        </p:nvSpPr>
        <p:spPr>
          <a:xfrm>
            <a:off x="5196952" y="4079489"/>
            <a:ext cx="721454" cy="83888"/>
          </a:xfrm>
          <a:prstGeom prst="rect">
            <a:avLst/>
          </a:prstGeom>
          <a:solidFill>
            <a:schemeClr val="accent6">
              <a:lumMod val="50000"/>
            </a:schemeClr>
          </a:solidFill>
          <a:ln>
            <a:solidFill>
              <a:schemeClr val="tx1">
                <a:lumMod val="95000"/>
                <a:lumOff val="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BE"/>
          </a:p>
        </p:txBody>
      </p:sp>
      <p:sp>
        <p:nvSpPr>
          <p:cNvPr id="133" name="Rectangle 132">
            <a:extLst>
              <a:ext uri="{FF2B5EF4-FFF2-40B4-BE49-F238E27FC236}">
                <a16:creationId xmlns:a16="http://schemas.microsoft.com/office/drawing/2014/main" id="{C1CD852E-6F80-4E56-BA50-E1F217284F36}"/>
              </a:ext>
            </a:extLst>
          </p:cNvPr>
          <p:cNvSpPr/>
          <p:nvPr/>
        </p:nvSpPr>
        <p:spPr>
          <a:xfrm>
            <a:off x="3552710" y="4079489"/>
            <a:ext cx="721454" cy="83888"/>
          </a:xfrm>
          <a:prstGeom prst="rect">
            <a:avLst/>
          </a:prstGeom>
          <a:solidFill>
            <a:schemeClr val="tx1">
              <a:lumMod val="50000"/>
              <a:lumOff val="50000"/>
            </a:schemeClr>
          </a:solidFill>
          <a:ln>
            <a:solidFill>
              <a:schemeClr val="tx1">
                <a:lumMod val="95000"/>
                <a:lumOff val="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BE"/>
          </a:p>
        </p:txBody>
      </p:sp>
      <p:sp>
        <p:nvSpPr>
          <p:cNvPr id="134" name="TextBox 133">
            <a:extLst>
              <a:ext uri="{FF2B5EF4-FFF2-40B4-BE49-F238E27FC236}">
                <a16:creationId xmlns:a16="http://schemas.microsoft.com/office/drawing/2014/main" id="{0BA55665-0523-4AB7-90DC-1A0CFAC216A9}"/>
              </a:ext>
            </a:extLst>
          </p:cNvPr>
          <p:cNvSpPr txBox="1"/>
          <p:nvPr/>
        </p:nvSpPr>
        <p:spPr>
          <a:xfrm>
            <a:off x="3596908" y="3332410"/>
            <a:ext cx="633058"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BE" dirty="0"/>
              <a:t>COI1</a:t>
            </a:r>
            <a:endParaRPr lang="fr-BE" dirty="0"/>
          </a:p>
        </p:txBody>
      </p:sp>
      <p:sp>
        <p:nvSpPr>
          <p:cNvPr id="135" name="TextBox 134">
            <a:extLst>
              <a:ext uri="{FF2B5EF4-FFF2-40B4-BE49-F238E27FC236}">
                <a16:creationId xmlns:a16="http://schemas.microsoft.com/office/drawing/2014/main" id="{BCCB1B27-853C-4795-B1D8-DABB7475DE01}"/>
              </a:ext>
            </a:extLst>
          </p:cNvPr>
          <p:cNvSpPr txBox="1"/>
          <p:nvPr/>
        </p:nvSpPr>
        <p:spPr>
          <a:xfrm>
            <a:off x="4419029" y="3332410"/>
            <a:ext cx="633058"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BE" dirty="0"/>
              <a:t>COI2</a:t>
            </a:r>
            <a:endParaRPr lang="fr-BE" dirty="0"/>
          </a:p>
        </p:txBody>
      </p:sp>
      <p:sp>
        <p:nvSpPr>
          <p:cNvPr id="136" name="TextBox 135">
            <a:extLst>
              <a:ext uri="{FF2B5EF4-FFF2-40B4-BE49-F238E27FC236}">
                <a16:creationId xmlns:a16="http://schemas.microsoft.com/office/drawing/2014/main" id="{913D1617-7356-4486-AAAB-53EE28BC37F4}"/>
              </a:ext>
            </a:extLst>
          </p:cNvPr>
          <p:cNvSpPr txBox="1"/>
          <p:nvPr/>
        </p:nvSpPr>
        <p:spPr>
          <a:xfrm>
            <a:off x="5264393" y="3332410"/>
            <a:ext cx="576248"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BE" dirty="0"/>
              <a:t>ITS2</a:t>
            </a:r>
            <a:endParaRPr lang="fr-BE" dirty="0"/>
          </a:p>
        </p:txBody>
      </p:sp>
      <p:sp>
        <p:nvSpPr>
          <p:cNvPr id="137" name="TextBox 136">
            <a:extLst>
              <a:ext uri="{FF2B5EF4-FFF2-40B4-BE49-F238E27FC236}">
                <a16:creationId xmlns:a16="http://schemas.microsoft.com/office/drawing/2014/main" id="{ECDFAFCF-5754-4E86-BEDA-7B6F9CC27220}"/>
              </a:ext>
            </a:extLst>
          </p:cNvPr>
          <p:cNvSpPr txBox="1"/>
          <p:nvPr/>
        </p:nvSpPr>
        <p:spPr>
          <a:xfrm>
            <a:off x="6086514" y="3332410"/>
            <a:ext cx="586571"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BE" dirty="0" err="1"/>
              <a:t>cytb</a:t>
            </a:r>
            <a:endParaRPr lang="fr-BE" dirty="0"/>
          </a:p>
        </p:txBody>
      </p:sp>
      <p:sp>
        <p:nvSpPr>
          <p:cNvPr id="138" name="TextBox 137">
            <a:extLst>
              <a:ext uri="{FF2B5EF4-FFF2-40B4-BE49-F238E27FC236}">
                <a16:creationId xmlns:a16="http://schemas.microsoft.com/office/drawing/2014/main" id="{6A59AE6A-FE73-466E-8FF8-789CB5EFC037}"/>
              </a:ext>
            </a:extLst>
          </p:cNvPr>
          <p:cNvSpPr txBox="1"/>
          <p:nvPr/>
        </p:nvSpPr>
        <p:spPr>
          <a:xfrm>
            <a:off x="6836167" y="3332410"/>
            <a:ext cx="726481"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BE" dirty="0"/>
              <a:t>NAD1</a:t>
            </a:r>
            <a:endParaRPr lang="fr-BE" dirty="0"/>
          </a:p>
        </p:txBody>
      </p:sp>
      <p:sp>
        <p:nvSpPr>
          <p:cNvPr id="141" name="Rectangle 140">
            <a:extLst>
              <a:ext uri="{FF2B5EF4-FFF2-40B4-BE49-F238E27FC236}">
                <a16:creationId xmlns:a16="http://schemas.microsoft.com/office/drawing/2014/main" id="{8B232B37-B173-4AE3-8B9E-9A747F186825}"/>
              </a:ext>
            </a:extLst>
          </p:cNvPr>
          <p:cNvSpPr/>
          <p:nvPr/>
        </p:nvSpPr>
        <p:spPr>
          <a:xfrm>
            <a:off x="5190753" y="4353312"/>
            <a:ext cx="721454" cy="83888"/>
          </a:xfrm>
          <a:prstGeom prst="rect">
            <a:avLst/>
          </a:prstGeom>
          <a:solidFill>
            <a:schemeClr val="accent6">
              <a:lumMod val="40000"/>
              <a:lumOff val="60000"/>
            </a:schemeClr>
          </a:solidFill>
          <a:ln>
            <a:solidFill>
              <a:schemeClr val="tx1">
                <a:lumMod val="95000"/>
                <a:lumOff val="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BE"/>
          </a:p>
        </p:txBody>
      </p:sp>
      <p:sp>
        <p:nvSpPr>
          <p:cNvPr id="150" name="Rectangle 149">
            <a:extLst>
              <a:ext uri="{FF2B5EF4-FFF2-40B4-BE49-F238E27FC236}">
                <a16:creationId xmlns:a16="http://schemas.microsoft.com/office/drawing/2014/main" id="{F2FEC32A-0022-462A-9957-9D84C12F6724}"/>
              </a:ext>
            </a:extLst>
          </p:cNvPr>
          <p:cNvSpPr/>
          <p:nvPr/>
        </p:nvSpPr>
        <p:spPr>
          <a:xfrm>
            <a:off x="4374831" y="4079489"/>
            <a:ext cx="721454" cy="83888"/>
          </a:xfrm>
          <a:prstGeom prst="rect">
            <a:avLst/>
          </a:prstGeom>
          <a:noFill/>
          <a:ln>
            <a:solidFill>
              <a:schemeClr val="tx1">
                <a:lumMod val="95000"/>
                <a:lumOff val="5000"/>
              </a:schemeClr>
            </a:solidFill>
            <a:prstDash val="sysDash"/>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BE"/>
          </a:p>
        </p:txBody>
      </p:sp>
      <p:sp>
        <p:nvSpPr>
          <p:cNvPr id="151" name="Rectangle 150">
            <a:extLst>
              <a:ext uri="{FF2B5EF4-FFF2-40B4-BE49-F238E27FC236}">
                <a16:creationId xmlns:a16="http://schemas.microsoft.com/office/drawing/2014/main" id="{184AF7FF-04E9-4840-B266-7C0EC454FB1B}"/>
              </a:ext>
            </a:extLst>
          </p:cNvPr>
          <p:cNvSpPr/>
          <p:nvPr/>
        </p:nvSpPr>
        <p:spPr>
          <a:xfrm>
            <a:off x="5190753" y="4215797"/>
            <a:ext cx="721454" cy="83888"/>
          </a:xfrm>
          <a:prstGeom prst="rect">
            <a:avLst/>
          </a:prstGeom>
          <a:solidFill>
            <a:schemeClr val="accent6">
              <a:lumMod val="50000"/>
            </a:schemeClr>
          </a:solidFill>
          <a:ln>
            <a:solidFill>
              <a:schemeClr val="tx1">
                <a:lumMod val="95000"/>
                <a:lumOff val="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BE"/>
          </a:p>
        </p:txBody>
      </p:sp>
      <p:sp>
        <p:nvSpPr>
          <p:cNvPr id="152" name="Rectangle 151">
            <a:extLst>
              <a:ext uri="{FF2B5EF4-FFF2-40B4-BE49-F238E27FC236}">
                <a16:creationId xmlns:a16="http://schemas.microsoft.com/office/drawing/2014/main" id="{77877CEE-3EDC-4156-87FD-4ACD75DAF3EE}"/>
              </a:ext>
            </a:extLst>
          </p:cNvPr>
          <p:cNvSpPr/>
          <p:nvPr/>
        </p:nvSpPr>
        <p:spPr>
          <a:xfrm>
            <a:off x="6019073" y="4072572"/>
            <a:ext cx="721454" cy="83888"/>
          </a:xfrm>
          <a:prstGeom prst="rect">
            <a:avLst/>
          </a:prstGeom>
          <a:noFill/>
          <a:ln>
            <a:solidFill>
              <a:schemeClr val="tx1">
                <a:lumMod val="95000"/>
                <a:lumOff val="5000"/>
              </a:schemeClr>
            </a:solidFill>
            <a:prstDash val="sysDash"/>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BE"/>
          </a:p>
        </p:txBody>
      </p:sp>
      <p:pic>
        <p:nvPicPr>
          <p:cNvPr id="153" name="Picture 152">
            <a:extLst>
              <a:ext uri="{FF2B5EF4-FFF2-40B4-BE49-F238E27FC236}">
                <a16:creationId xmlns:a16="http://schemas.microsoft.com/office/drawing/2014/main" id="{87A1B93E-B393-4C20-B64F-7E75F70F11D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7225" t="62352" r="79001" b="6452"/>
          <a:stretch/>
        </p:blipFill>
        <p:spPr>
          <a:xfrm>
            <a:off x="2330236" y="3428880"/>
            <a:ext cx="392945" cy="452344"/>
          </a:xfrm>
          <a:prstGeom prst="rect">
            <a:avLst/>
          </a:prstGeom>
        </p:spPr>
      </p:pic>
      <p:pic>
        <p:nvPicPr>
          <p:cNvPr id="154" name="Picture 153">
            <a:extLst>
              <a:ext uri="{FF2B5EF4-FFF2-40B4-BE49-F238E27FC236}">
                <a16:creationId xmlns:a16="http://schemas.microsoft.com/office/drawing/2014/main" id="{202E30EB-B5E4-4DA2-9F01-B997D0BA298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42459" r="44472" b="72238"/>
          <a:stretch/>
        </p:blipFill>
        <p:spPr>
          <a:xfrm>
            <a:off x="2802241" y="3442569"/>
            <a:ext cx="395235" cy="426711"/>
          </a:xfrm>
          <a:prstGeom prst="rect">
            <a:avLst/>
          </a:prstGeom>
        </p:spPr>
      </p:pic>
      <p:sp>
        <p:nvSpPr>
          <p:cNvPr id="155" name="Rectangle 154">
            <a:extLst>
              <a:ext uri="{FF2B5EF4-FFF2-40B4-BE49-F238E27FC236}">
                <a16:creationId xmlns:a16="http://schemas.microsoft.com/office/drawing/2014/main" id="{A8C48F9A-8E84-4A51-B6DC-F13FFB9831FE}"/>
              </a:ext>
            </a:extLst>
          </p:cNvPr>
          <p:cNvSpPr/>
          <p:nvPr/>
        </p:nvSpPr>
        <p:spPr>
          <a:xfrm>
            <a:off x="6834995" y="5202896"/>
            <a:ext cx="721454" cy="83888"/>
          </a:xfrm>
          <a:prstGeom prst="rect">
            <a:avLst/>
          </a:prstGeom>
          <a:solidFill>
            <a:schemeClr val="accent5">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6" name="Rectangle 155">
            <a:extLst>
              <a:ext uri="{FF2B5EF4-FFF2-40B4-BE49-F238E27FC236}">
                <a16:creationId xmlns:a16="http://schemas.microsoft.com/office/drawing/2014/main" id="{2877012A-5EDE-4F32-8185-598BA528BB16}"/>
              </a:ext>
            </a:extLst>
          </p:cNvPr>
          <p:cNvSpPr/>
          <p:nvPr/>
        </p:nvSpPr>
        <p:spPr>
          <a:xfrm>
            <a:off x="4368632" y="5204993"/>
            <a:ext cx="721454" cy="83888"/>
          </a:xfrm>
          <a:prstGeom prst="rect">
            <a:avLst/>
          </a:prstGeom>
          <a:solidFill>
            <a:schemeClr val="accent2">
              <a:lumMod val="50000"/>
            </a:schemeClr>
          </a:solidFill>
          <a:ln>
            <a:solidFill>
              <a:schemeClr val="tx1">
                <a:lumMod val="95000"/>
                <a:lumOff val="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BE"/>
          </a:p>
        </p:txBody>
      </p:sp>
      <p:sp>
        <p:nvSpPr>
          <p:cNvPr id="157" name="Rectangle 156">
            <a:extLst>
              <a:ext uri="{FF2B5EF4-FFF2-40B4-BE49-F238E27FC236}">
                <a16:creationId xmlns:a16="http://schemas.microsoft.com/office/drawing/2014/main" id="{9389AE65-7DD1-4EF5-8A8A-E7E95310C6C8}"/>
              </a:ext>
            </a:extLst>
          </p:cNvPr>
          <p:cNvSpPr/>
          <p:nvPr/>
        </p:nvSpPr>
        <p:spPr>
          <a:xfrm>
            <a:off x="5190753" y="5202896"/>
            <a:ext cx="721454" cy="83888"/>
          </a:xfrm>
          <a:prstGeom prst="rect">
            <a:avLst/>
          </a:prstGeom>
          <a:solidFill>
            <a:schemeClr val="accent6">
              <a:lumMod val="50000"/>
            </a:schemeClr>
          </a:solidFill>
          <a:ln>
            <a:solidFill>
              <a:schemeClr val="tx1">
                <a:lumMod val="95000"/>
                <a:lumOff val="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BE"/>
          </a:p>
        </p:txBody>
      </p:sp>
      <p:sp>
        <p:nvSpPr>
          <p:cNvPr id="158" name="Rectangle 157">
            <a:extLst>
              <a:ext uri="{FF2B5EF4-FFF2-40B4-BE49-F238E27FC236}">
                <a16:creationId xmlns:a16="http://schemas.microsoft.com/office/drawing/2014/main" id="{F77D0E84-80AD-4014-9B42-BA39041156DC}"/>
              </a:ext>
            </a:extLst>
          </p:cNvPr>
          <p:cNvSpPr/>
          <p:nvPr/>
        </p:nvSpPr>
        <p:spPr>
          <a:xfrm>
            <a:off x="6012874" y="5202896"/>
            <a:ext cx="721454" cy="83888"/>
          </a:xfrm>
          <a:prstGeom prst="rect">
            <a:avLst/>
          </a:prstGeom>
          <a:solidFill>
            <a:schemeClr val="accent4">
              <a:lumMod val="75000"/>
            </a:schemeClr>
          </a:solidFill>
          <a:ln>
            <a:solidFill>
              <a:schemeClr val="tx1">
                <a:lumMod val="95000"/>
                <a:lumOff val="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BE"/>
          </a:p>
        </p:txBody>
      </p:sp>
      <p:sp>
        <p:nvSpPr>
          <p:cNvPr id="159" name="Rectangle 158">
            <a:extLst>
              <a:ext uri="{FF2B5EF4-FFF2-40B4-BE49-F238E27FC236}">
                <a16:creationId xmlns:a16="http://schemas.microsoft.com/office/drawing/2014/main" id="{2C0AE18C-9C0F-418F-806A-CE01E8B6B0E8}"/>
              </a:ext>
            </a:extLst>
          </p:cNvPr>
          <p:cNvSpPr/>
          <p:nvPr/>
        </p:nvSpPr>
        <p:spPr>
          <a:xfrm>
            <a:off x="3546511" y="5202896"/>
            <a:ext cx="721454" cy="83888"/>
          </a:xfrm>
          <a:prstGeom prst="rect">
            <a:avLst/>
          </a:prstGeom>
          <a:solidFill>
            <a:schemeClr val="tx1">
              <a:lumMod val="50000"/>
              <a:lumOff val="50000"/>
            </a:schemeClr>
          </a:solidFill>
          <a:ln>
            <a:solidFill>
              <a:schemeClr val="tx1">
                <a:lumMod val="95000"/>
                <a:lumOff val="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BE"/>
          </a:p>
        </p:txBody>
      </p:sp>
      <p:sp>
        <p:nvSpPr>
          <p:cNvPr id="167" name="Rectangle 166">
            <a:extLst>
              <a:ext uri="{FF2B5EF4-FFF2-40B4-BE49-F238E27FC236}">
                <a16:creationId xmlns:a16="http://schemas.microsoft.com/office/drawing/2014/main" id="{B8FC9140-3ACA-4364-AB7B-A956F2781222}"/>
              </a:ext>
            </a:extLst>
          </p:cNvPr>
          <p:cNvSpPr/>
          <p:nvPr/>
        </p:nvSpPr>
        <p:spPr>
          <a:xfrm>
            <a:off x="5184554" y="6141000"/>
            <a:ext cx="721454" cy="83888"/>
          </a:xfrm>
          <a:prstGeom prst="rect">
            <a:avLst/>
          </a:prstGeom>
          <a:solidFill>
            <a:schemeClr val="accent6">
              <a:lumMod val="40000"/>
              <a:lumOff val="60000"/>
            </a:schemeClr>
          </a:solidFill>
          <a:ln>
            <a:solidFill>
              <a:schemeClr val="tx1">
                <a:lumMod val="95000"/>
                <a:lumOff val="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BE"/>
          </a:p>
        </p:txBody>
      </p:sp>
      <p:sp>
        <p:nvSpPr>
          <p:cNvPr id="170" name="Rectangle 169">
            <a:extLst>
              <a:ext uri="{FF2B5EF4-FFF2-40B4-BE49-F238E27FC236}">
                <a16:creationId xmlns:a16="http://schemas.microsoft.com/office/drawing/2014/main" id="{AFC7BDC4-62A4-4192-9BC0-073E12961746}"/>
              </a:ext>
            </a:extLst>
          </p:cNvPr>
          <p:cNvSpPr/>
          <p:nvPr/>
        </p:nvSpPr>
        <p:spPr>
          <a:xfrm>
            <a:off x="6824254" y="6284359"/>
            <a:ext cx="721454" cy="83888"/>
          </a:xfrm>
          <a:prstGeom prst="rect">
            <a:avLst/>
          </a:prstGeom>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3" name="Rectangle 172">
            <a:extLst>
              <a:ext uri="{FF2B5EF4-FFF2-40B4-BE49-F238E27FC236}">
                <a16:creationId xmlns:a16="http://schemas.microsoft.com/office/drawing/2014/main" id="{9F9CF36D-CE19-4989-84F7-E9770E5E5F7E}"/>
              </a:ext>
            </a:extLst>
          </p:cNvPr>
          <p:cNvSpPr/>
          <p:nvPr/>
        </p:nvSpPr>
        <p:spPr>
          <a:xfrm>
            <a:off x="6012874" y="6136637"/>
            <a:ext cx="721454" cy="83888"/>
          </a:xfrm>
          <a:prstGeom prst="rect">
            <a:avLst/>
          </a:prstGeom>
          <a:ln>
            <a:solidFill>
              <a:schemeClr val="tx1">
                <a:lumMod val="95000"/>
                <a:lumOff val="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BE"/>
          </a:p>
        </p:txBody>
      </p:sp>
      <p:pic>
        <p:nvPicPr>
          <p:cNvPr id="177" name="Picture 176">
            <a:extLst>
              <a:ext uri="{FF2B5EF4-FFF2-40B4-BE49-F238E27FC236}">
                <a16:creationId xmlns:a16="http://schemas.microsoft.com/office/drawing/2014/main" id="{92513B76-06E2-4C42-8D66-56A122596BB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7225" t="62352" r="79001" b="6452"/>
          <a:stretch/>
        </p:blipFill>
        <p:spPr>
          <a:xfrm>
            <a:off x="2262795" y="4457473"/>
            <a:ext cx="392945" cy="452344"/>
          </a:xfrm>
          <a:prstGeom prst="rect">
            <a:avLst/>
          </a:prstGeom>
        </p:spPr>
      </p:pic>
      <p:pic>
        <p:nvPicPr>
          <p:cNvPr id="178" name="Picture 177">
            <a:extLst>
              <a:ext uri="{FF2B5EF4-FFF2-40B4-BE49-F238E27FC236}">
                <a16:creationId xmlns:a16="http://schemas.microsoft.com/office/drawing/2014/main" id="{2C2F6B0A-2388-4527-8305-703D2FDA682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7225" t="62352" r="79001" b="6452"/>
          <a:stretch/>
        </p:blipFill>
        <p:spPr>
          <a:xfrm>
            <a:off x="2826456" y="4428520"/>
            <a:ext cx="392945" cy="452344"/>
          </a:xfrm>
          <a:prstGeom prst="rect">
            <a:avLst/>
          </a:prstGeom>
        </p:spPr>
      </p:pic>
      <p:pic>
        <p:nvPicPr>
          <p:cNvPr id="175" name="Picture 174">
            <a:extLst>
              <a:ext uri="{FF2B5EF4-FFF2-40B4-BE49-F238E27FC236}">
                <a16:creationId xmlns:a16="http://schemas.microsoft.com/office/drawing/2014/main" id="{40A390E7-DF7F-46B2-A1DF-CDB5B8487E9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37430" t="59059" r="37002" b="94"/>
          <a:stretch/>
        </p:blipFill>
        <p:spPr>
          <a:xfrm>
            <a:off x="2358601" y="4851911"/>
            <a:ext cx="664328" cy="539449"/>
          </a:xfrm>
          <a:prstGeom prst="snip2SameRect">
            <a:avLst>
              <a:gd name="adj1" fmla="val 33128"/>
              <a:gd name="adj2" fmla="val 0"/>
            </a:avLst>
          </a:prstGeom>
        </p:spPr>
      </p:pic>
      <p:sp>
        <p:nvSpPr>
          <p:cNvPr id="179" name="Rectangle 178">
            <a:extLst>
              <a:ext uri="{FF2B5EF4-FFF2-40B4-BE49-F238E27FC236}">
                <a16:creationId xmlns:a16="http://schemas.microsoft.com/office/drawing/2014/main" id="{1D295844-2D57-4260-9654-760E97095FA6}"/>
              </a:ext>
            </a:extLst>
          </p:cNvPr>
          <p:cNvSpPr/>
          <p:nvPr/>
        </p:nvSpPr>
        <p:spPr>
          <a:xfrm>
            <a:off x="5190753" y="5350350"/>
            <a:ext cx="721454" cy="83888"/>
          </a:xfrm>
          <a:prstGeom prst="rect">
            <a:avLst/>
          </a:prstGeom>
          <a:solidFill>
            <a:schemeClr val="accent6">
              <a:lumMod val="50000"/>
            </a:schemeClr>
          </a:solidFill>
          <a:ln>
            <a:solidFill>
              <a:schemeClr val="tx1">
                <a:lumMod val="95000"/>
                <a:lumOff val="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BE"/>
          </a:p>
        </p:txBody>
      </p:sp>
      <p:sp>
        <p:nvSpPr>
          <p:cNvPr id="180" name="Rectangle 179">
            <a:extLst>
              <a:ext uri="{FF2B5EF4-FFF2-40B4-BE49-F238E27FC236}">
                <a16:creationId xmlns:a16="http://schemas.microsoft.com/office/drawing/2014/main" id="{9623A24B-218B-43F3-8471-22DF71808FD0}"/>
              </a:ext>
            </a:extLst>
          </p:cNvPr>
          <p:cNvSpPr/>
          <p:nvPr/>
        </p:nvSpPr>
        <p:spPr>
          <a:xfrm>
            <a:off x="5187428" y="5517758"/>
            <a:ext cx="721454" cy="83888"/>
          </a:xfrm>
          <a:prstGeom prst="rect">
            <a:avLst/>
          </a:prstGeom>
          <a:solidFill>
            <a:schemeClr val="accent6">
              <a:lumMod val="50000"/>
            </a:schemeClr>
          </a:solidFill>
          <a:ln>
            <a:solidFill>
              <a:schemeClr val="tx1">
                <a:lumMod val="95000"/>
                <a:lumOff val="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BE"/>
          </a:p>
        </p:txBody>
      </p:sp>
      <p:sp>
        <p:nvSpPr>
          <p:cNvPr id="181" name="Rectangle 180">
            <a:extLst>
              <a:ext uri="{FF2B5EF4-FFF2-40B4-BE49-F238E27FC236}">
                <a16:creationId xmlns:a16="http://schemas.microsoft.com/office/drawing/2014/main" id="{0D2ADBD4-A784-4B9F-A909-5E5493F090EF}"/>
              </a:ext>
            </a:extLst>
          </p:cNvPr>
          <p:cNvSpPr/>
          <p:nvPr/>
        </p:nvSpPr>
        <p:spPr>
          <a:xfrm>
            <a:off x="6834995" y="5350350"/>
            <a:ext cx="721454" cy="83888"/>
          </a:xfrm>
          <a:prstGeom prst="rect">
            <a:avLst/>
          </a:prstGeom>
          <a:solidFill>
            <a:schemeClr val="accent5">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82" name="Picture 181">
            <a:extLst>
              <a:ext uri="{FF2B5EF4-FFF2-40B4-BE49-F238E27FC236}">
                <a16:creationId xmlns:a16="http://schemas.microsoft.com/office/drawing/2014/main" id="{C22B0951-2536-4B17-8A17-7A51DBBDA60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37430" t="59059" r="37002" b="94"/>
          <a:stretch/>
        </p:blipFill>
        <p:spPr>
          <a:xfrm>
            <a:off x="2426988" y="5928480"/>
            <a:ext cx="664328" cy="539449"/>
          </a:xfrm>
          <a:prstGeom prst="snip2SameRect">
            <a:avLst>
              <a:gd name="adj1" fmla="val 33128"/>
              <a:gd name="adj2" fmla="val 0"/>
            </a:avLst>
          </a:prstGeom>
        </p:spPr>
      </p:pic>
      <p:pic>
        <p:nvPicPr>
          <p:cNvPr id="183" name="Picture 182">
            <a:extLst>
              <a:ext uri="{FF2B5EF4-FFF2-40B4-BE49-F238E27FC236}">
                <a16:creationId xmlns:a16="http://schemas.microsoft.com/office/drawing/2014/main" id="{543AD39E-2C68-4E23-B92C-763F869EA99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42459" r="44472" b="72238"/>
          <a:stretch/>
        </p:blipFill>
        <p:spPr>
          <a:xfrm>
            <a:off x="2567347" y="5479144"/>
            <a:ext cx="395235" cy="426711"/>
          </a:xfrm>
          <a:prstGeom prst="rect">
            <a:avLst/>
          </a:prstGeom>
        </p:spPr>
      </p:pic>
      <p:pic>
        <p:nvPicPr>
          <p:cNvPr id="184" name="Picture 183">
            <a:extLst>
              <a:ext uri="{FF2B5EF4-FFF2-40B4-BE49-F238E27FC236}">
                <a16:creationId xmlns:a16="http://schemas.microsoft.com/office/drawing/2014/main" id="{EEC11ABF-7492-43D2-89DC-265BB325760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42459" r="44472" b="72238"/>
          <a:stretch/>
        </p:blipFill>
        <p:spPr>
          <a:xfrm>
            <a:off x="3048096" y="5490456"/>
            <a:ext cx="395235" cy="426711"/>
          </a:xfrm>
          <a:prstGeom prst="rect">
            <a:avLst/>
          </a:prstGeom>
        </p:spPr>
      </p:pic>
      <p:sp>
        <p:nvSpPr>
          <p:cNvPr id="185" name="Rectangle 184">
            <a:extLst>
              <a:ext uri="{FF2B5EF4-FFF2-40B4-BE49-F238E27FC236}">
                <a16:creationId xmlns:a16="http://schemas.microsoft.com/office/drawing/2014/main" id="{904538AE-671A-4489-BB4A-3C18DA85B5DF}"/>
              </a:ext>
            </a:extLst>
          </p:cNvPr>
          <p:cNvSpPr/>
          <p:nvPr/>
        </p:nvSpPr>
        <p:spPr>
          <a:xfrm>
            <a:off x="4368632" y="6136637"/>
            <a:ext cx="721454" cy="83888"/>
          </a:xfrm>
          <a:prstGeom prst="rect">
            <a:avLst/>
          </a:prstGeom>
          <a:solidFill>
            <a:schemeClr val="accent2">
              <a:lumMod val="50000"/>
            </a:schemeClr>
          </a:solidFill>
          <a:ln>
            <a:solidFill>
              <a:schemeClr val="tx1">
                <a:lumMod val="95000"/>
                <a:lumOff val="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BE"/>
          </a:p>
        </p:txBody>
      </p:sp>
      <p:sp>
        <p:nvSpPr>
          <p:cNvPr id="186" name="Rectangle 185">
            <a:extLst>
              <a:ext uri="{FF2B5EF4-FFF2-40B4-BE49-F238E27FC236}">
                <a16:creationId xmlns:a16="http://schemas.microsoft.com/office/drawing/2014/main" id="{2D501B31-9033-44F7-B575-89F0BDF6F289}"/>
              </a:ext>
            </a:extLst>
          </p:cNvPr>
          <p:cNvSpPr/>
          <p:nvPr/>
        </p:nvSpPr>
        <p:spPr>
          <a:xfrm>
            <a:off x="3546511" y="6134540"/>
            <a:ext cx="721454" cy="83888"/>
          </a:xfrm>
          <a:prstGeom prst="rect">
            <a:avLst/>
          </a:prstGeom>
          <a:solidFill>
            <a:schemeClr val="tx1">
              <a:lumMod val="50000"/>
              <a:lumOff val="50000"/>
            </a:schemeClr>
          </a:solidFill>
          <a:ln>
            <a:solidFill>
              <a:schemeClr val="tx1">
                <a:lumMod val="95000"/>
                <a:lumOff val="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BE"/>
          </a:p>
        </p:txBody>
      </p:sp>
      <p:sp>
        <p:nvSpPr>
          <p:cNvPr id="187" name="Rectangle 186">
            <a:extLst>
              <a:ext uri="{FF2B5EF4-FFF2-40B4-BE49-F238E27FC236}">
                <a16:creationId xmlns:a16="http://schemas.microsoft.com/office/drawing/2014/main" id="{F53652FA-2687-4742-BA54-F7C536FDCDA3}"/>
              </a:ext>
            </a:extLst>
          </p:cNvPr>
          <p:cNvSpPr/>
          <p:nvPr/>
        </p:nvSpPr>
        <p:spPr>
          <a:xfrm>
            <a:off x="6822597" y="6129279"/>
            <a:ext cx="721454" cy="83888"/>
          </a:xfrm>
          <a:prstGeom prst="rect">
            <a:avLst/>
          </a:prstGeom>
          <a:solidFill>
            <a:schemeClr val="accent5">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88" name="Picture 187">
            <a:extLst>
              <a:ext uri="{FF2B5EF4-FFF2-40B4-BE49-F238E27FC236}">
                <a16:creationId xmlns:a16="http://schemas.microsoft.com/office/drawing/2014/main" id="{B1116BFE-E009-43BF-B8F0-E6D4AA7E81D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7225" t="62352" r="79001" b="6452"/>
          <a:stretch/>
        </p:blipFill>
        <p:spPr>
          <a:xfrm>
            <a:off x="2117930" y="5486066"/>
            <a:ext cx="392945" cy="452344"/>
          </a:xfrm>
          <a:prstGeom prst="rect">
            <a:avLst/>
          </a:prstGeom>
        </p:spPr>
      </p:pic>
      <p:sp>
        <p:nvSpPr>
          <p:cNvPr id="105" name="Arrow: Right 104">
            <a:extLst>
              <a:ext uri="{FF2B5EF4-FFF2-40B4-BE49-F238E27FC236}">
                <a16:creationId xmlns:a16="http://schemas.microsoft.com/office/drawing/2014/main" id="{8E767784-60E4-4264-8BCF-533040908147}"/>
              </a:ext>
            </a:extLst>
          </p:cNvPr>
          <p:cNvSpPr/>
          <p:nvPr/>
        </p:nvSpPr>
        <p:spPr>
          <a:xfrm>
            <a:off x="305703" y="4156460"/>
            <a:ext cx="1499377" cy="1810759"/>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BE" dirty="0"/>
              <a:t>Observed</a:t>
            </a:r>
          </a:p>
          <a:p>
            <a:pPr algn="ctr"/>
            <a:r>
              <a:rPr lang="en-BE" dirty="0"/>
              <a:t>profiles</a:t>
            </a:r>
            <a:endParaRPr lang="fr-BE" dirty="0"/>
          </a:p>
        </p:txBody>
      </p:sp>
      <p:sp>
        <p:nvSpPr>
          <p:cNvPr id="110" name="Arrow: Right 109">
            <a:extLst>
              <a:ext uri="{FF2B5EF4-FFF2-40B4-BE49-F238E27FC236}">
                <a16:creationId xmlns:a16="http://schemas.microsoft.com/office/drawing/2014/main" id="{D305BC2F-96CD-AC44-82D4-23F4C6848A45}"/>
              </a:ext>
            </a:extLst>
          </p:cNvPr>
          <p:cNvSpPr/>
          <p:nvPr/>
        </p:nvSpPr>
        <p:spPr>
          <a:xfrm>
            <a:off x="7769423" y="3946531"/>
            <a:ext cx="1499377" cy="1810759"/>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BE" dirty="0"/>
              <a:t>Species </a:t>
            </a:r>
            <a:r>
              <a:rPr lang="en-BE" dirty="0" err="1"/>
              <a:t>puzzlin</a:t>
            </a:r>
            <a:r>
              <a:rPr lang="fr-BE" dirty="0"/>
              <a:t>g</a:t>
            </a:r>
            <a:endParaRPr lang="en-BE" dirty="0"/>
          </a:p>
        </p:txBody>
      </p:sp>
      <p:sp>
        <p:nvSpPr>
          <p:cNvPr id="111" name="TextBox 110">
            <a:extLst>
              <a:ext uri="{FF2B5EF4-FFF2-40B4-BE49-F238E27FC236}">
                <a16:creationId xmlns:a16="http://schemas.microsoft.com/office/drawing/2014/main" id="{0F1D74C4-8489-FB07-EC77-0267F42BAB6F}"/>
              </a:ext>
            </a:extLst>
          </p:cNvPr>
          <p:cNvSpPr txBox="1"/>
          <p:nvPr/>
        </p:nvSpPr>
        <p:spPr>
          <a:xfrm>
            <a:off x="9365544" y="3427963"/>
            <a:ext cx="2729137" cy="286232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n-BE" dirty="0"/>
              <a:t>1. For each marker: species delineation using ASAP (+ GenBank sequences for validation)</a:t>
            </a:r>
          </a:p>
          <a:p>
            <a:pPr algn="just"/>
            <a:r>
              <a:rPr lang="en-BE" dirty="0"/>
              <a:t>2. Linking markers together using frequency of co-occur</a:t>
            </a:r>
            <a:r>
              <a:rPr lang="fr-BE" dirty="0"/>
              <a:t>r</a:t>
            </a:r>
            <a:r>
              <a:rPr lang="en-BE" dirty="0" err="1"/>
              <a:t>ence</a:t>
            </a:r>
            <a:r>
              <a:rPr lang="en-BE" dirty="0"/>
              <a:t> in snails</a:t>
            </a:r>
          </a:p>
          <a:p>
            <a:pPr algn="just"/>
            <a:r>
              <a:rPr lang="en-BE" dirty="0"/>
              <a:t>3. Validating some profiles using Sanger sequencing </a:t>
            </a:r>
            <a:r>
              <a:rPr lang="en-BE"/>
              <a:t>on field </a:t>
            </a:r>
            <a:r>
              <a:rPr lang="en-BE" dirty="0"/>
              <a:t>collected cercariae</a:t>
            </a:r>
          </a:p>
        </p:txBody>
      </p:sp>
      <p:pic>
        <p:nvPicPr>
          <p:cNvPr id="112" name="Picture Placeholder 14">
            <a:extLst>
              <a:ext uri="{FF2B5EF4-FFF2-40B4-BE49-F238E27FC236}">
                <a16:creationId xmlns:a16="http://schemas.microsoft.com/office/drawing/2014/main" id="{BAEE88CF-DF7C-1806-2E9A-9F46E6620E29}"/>
              </a:ext>
            </a:extLst>
          </p:cNvPr>
          <p:cNvPicPr>
            <a:picLocks noChangeAspect="1"/>
          </p:cNvPicPr>
          <p:nvPr/>
        </p:nvPicPr>
        <p:blipFill rotWithShape="1">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l="-635" t="-6112" r="-981" b="-6446"/>
          <a:stretch/>
        </p:blipFill>
        <p:spPr>
          <a:xfrm>
            <a:off x="23569" y="6192660"/>
            <a:ext cx="2484740" cy="670343"/>
          </a:xfrm>
          <a:prstGeom prst="rect">
            <a:avLst/>
          </a:prstGeom>
        </p:spPr>
      </p:pic>
      <p:sp>
        <p:nvSpPr>
          <p:cNvPr id="113" name="Arrow: Right 112">
            <a:extLst>
              <a:ext uri="{FF2B5EF4-FFF2-40B4-BE49-F238E27FC236}">
                <a16:creationId xmlns:a16="http://schemas.microsoft.com/office/drawing/2014/main" id="{265BC945-5819-AF86-7D73-59C0E8DF270D}"/>
              </a:ext>
            </a:extLst>
          </p:cNvPr>
          <p:cNvSpPr/>
          <p:nvPr/>
        </p:nvSpPr>
        <p:spPr>
          <a:xfrm>
            <a:off x="4345756" y="1303609"/>
            <a:ext cx="1499377" cy="1810759"/>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Primer </a:t>
            </a:r>
            <a:r>
              <a:rPr lang="en-US" dirty="0" err="1"/>
              <a:t>amplifi</a:t>
            </a:r>
            <a:r>
              <a:rPr lang="en-US" dirty="0"/>
              <a:t>-cation</a:t>
            </a:r>
            <a:endParaRPr lang="en-BE" dirty="0"/>
          </a:p>
        </p:txBody>
      </p:sp>
      <p:pic>
        <p:nvPicPr>
          <p:cNvPr id="130" name="Picture 129">
            <a:extLst>
              <a:ext uri="{FF2B5EF4-FFF2-40B4-BE49-F238E27FC236}">
                <a16:creationId xmlns:a16="http://schemas.microsoft.com/office/drawing/2014/main" id="{1E9596AA-0474-526F-F0EB-1D8B5FDF1941}"/>
              </a:ext>
            </a:extLst>
          </p:cNvPr>
          <p:cNvPicPr>
            <a:picLocks noChangeAspect="1"/>
          </p:cNvPicPr>
          <p:nvPr/>
        </p:nvPicPr>
        <p:blipFill>
          <a:blip r:embed="rId6" cstate="screen">
            <a:alphaModFix amt="35000"/>
            <a:extLst>
              <a:ext uri="{28A0092B-C50C-407E-A947-70E740481C1C}">
                <a14:useLocalDpi xmlns:a14="http://schemas.microsoft.com/office/drawing/2010/main"/>
              </a:ext>
            </a:extLst>
          </a:blip>
          <a:stretch>
            <a:fillRect/>
          </a:stretch>
        </p:blipFill>
        <p:spPr>
          <a:xfrm>
            <a:off x="9390813" y="-155304"/>
            <a:ext cx="3071477" cy="2150033"/>
          </a:xfrm>
          <a:prstGeom prst="rect">
            <a:avLst/>
          </a:prstGeom>
        </p:spPr>
      </p:pic>
      <p:sp>
        <p:nvSpPr>
          <p:cNvPr id="132" name="Title 1">
            <a:extLst>
              <a:ext uri="{FF2B5EF4-FFF2-40B4-BE49-F238E27FC236}">
                <a16:creationId xmlns:a16="http://schemas.microsoft.com/office/drawing/2014/main" id="{E7BDAE03-A930-D8FE-40ED-0E7A597DC227}"/>
              </a:ext>
            </a:extLst>
          </p:cNvPr>
          <p:cNvSpPr txBox="1">
            <a:spLocks/>
          </p:cNvSpPr>
          <p:nvPr/>
        </p:nvSpPr>
        <p:spPr>
          <a:xfrm>
            <a:off x="10354670" y="-11617"/>
            <a:ext cx="2071989" cy="17395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t>Further analysis - HTAS</a:t>
            </a:r>
            <a:endParaRPr lang="en-BE" sz="3200" dirty="0"/>
          </a:p>
        </p:txBody>
      </p:sp>
    </p:spTree>
    <p:extLst>
      <p:ext uri="{BB962C8B-B14F-4D97-AF65-F5344CB8AC3E}">
        <p14:creationId xmlns:p14="http://schemas.microsoft.com/office/powerpoint/2010/main" val="2153509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5"/>
                                        </p:tgtEl>
                                      </p:cBhvr>
                                    </p:animEffect>
                                    <p:set>
                                      <p:cBhvr>
                                        <p:cTn id="7" dur="1" fill="hold">
                                          <p:stCondLst>
                                            <p:cond delay="499"/>
                                          </p:stCondLst>
                                        </p:cTn>
                                        <p:tgtEl>
                                          <p:spTgt spid="6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84"/>
                                        </p:tgtEl>
                                      </p:cBhvr>
                                    </p:animEffect>
                                    <p:set>
                                      <p:cBhvr>
                                        <p:cTn id="13" dur="1" fill="hold">
                                          <p:stCondLst>
                                            <p:cond delay="499"/>
                                          </p:stCondLst>
                                        </p:cTn>
                                        <p:tgtEl>
                                          <p:spTgt spid="84"/>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79"/>
                                        </p:tgtEl>
                                      </p:cBhvr>
                                    </p:animEffect>
                                    <p:set>
                                      <p:cBhvr>
                                        <p:cTn id="16" dur="1" fill="hold">
                                          <p:stCondLst>
                                            <p:cond delay="499"/>
                                          </p:stCondLst>
                                        </p:cTn>
                                        <p:tgtEl>
                                          <p:spTgt spid="79"/>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78"/>
                                        </p:tgtEl>
                                      </p:cBhvr>
                                    </p:animEffect>
                                    <p:set>
                                      <p:cBhvr>
                                        <p:cTn id="19" dur="1" fill="hold">
                                          <p:stCondLst>
                                            <p:cond delay="499"/>
                                          </p:stCondLst>
                                        </p:cTn>
                                        <p:tgtEl>
                                          <p:spTgt spid="78"/>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83"/>
                                        </p:tgtEl>
                                      </p:cBhvr>
                                    </p:animEffect>
                                    <p:set>
                                      <p:cBhvr>
                                        <p:cTn id="22" dur="1" fill="hold">
                                          <p:stCondLst>
                                            <p:cond delay="499"/>
                                          </p:stCondLst>
                                        </p:cTn>
                                        <p:tgtEl>
                                          <p:spTgt spid="83"/>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7"/>
                                        </p:tgtEl>
                                      </p:cBhvr>
                                    </p:animEffect>
                                    <p:set>
                                      <p:cBhvr>
                                        <p:cTn id="25" dur="1" fill="hold">
                                          <p:stCondLst>
                                            <p:cond delay="499"/>
                                          </p:stCondLst>
                                        </p:cTn>
                                        <p:tgtEl>
                                          <p:spTgt spid="7"/>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68"/>
                                        </p:tgtEl>
                                      </p:cBhvr>
                                    </p:animEffect>
                                    <p:set>
                                      <p:cBhvr>
                                        <p:cTn id="28" dur="1" fill="hold">
                                          <p:stCondLst>
                                            <p:cond delay="499"/>
                                          </p:stCondLst>
                                        </p:cTn>
                                        <p:tgtEl>
                                          <p:spTgt spid="68"/>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69"/>
                                        </p:tgtEl>
                                      </p:cBhvr>
                                    </p:animEffect>
                                    <p:set>
                                      <p:cBhvr>
                                        <p:cTn id="31" dur="1" fill="hold">
                                          <p:stCondLst>
                                            <p:cond delay="499"/>
                                          </p:stCondLst>
                                        </p:cTn>
                                        <p:tgtEl>
                                          <p:spTgt spid="69"/>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80"/>
                                        </p:tgtEl>
                                      </p:cBhvr>
                                    </p:animEffect>
                                    <p:set>
                                      <p:cBhvr>
                                        <p:cTn id="37" dur="1" fill="hold">
                                          <p:stCondLst>
                                            <p:cond delay="499"/>
                                          </p:stCondLst>
                                        </p:cTn>
                                        <p:tgtEl>
                                          <p:spTgt spid="80"/>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62"/>
                                        </p:tgtEl>
                                      </p:cBhvr>
                                    </p:animEffect>
                                    <p:set>
                                      <p:cBhvr>
                                        <p:cTn id="40" dur="1" fill="hold">
                                          <p:stCondLst>
                                            <p:cond delay="499"/>
                                          </p:stCondLst>
                                        </p:cTn>
                                        <p:tgtEl>
                                          <p:spTgt spid="62"/>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90"/>
                                        </p:tgtEl>
                                      </p:cBhvr>
                                    </p:animEffect>
                                    <p:set>
                                      <p:cBhvr>
                                        <p:cTn id="43" dur="1" fill="hold">
                                          <p:stCondLst>
                                            <p:cond delay="499"/>
                                          </p:stCondLst>
                                        </p:cTn>
                                        <p:tgtEl>
                                          <p:spTgt spid="90"/>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3"/>
                                        </p:tgtEl>
                                      </p:cBhvr>
                                    </p:animEffect>
                                    <p:set>
                                      <p:cBhvr>
                                        <p:cTn id="46" dur="1" fill="hold">
                                          <p:stCondLst>
                                            <p:cond delay="499"/>
                                          </p:stCondLst>
                                        </p:cTn>
                                        <p:tgtEl>
                                          <p:spTgt spid="3"/>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500"/>
                                        <p:tgtEl>
                                          <p:spTgt spid="89"/>
                                        </p:tgtEl>
                                      </p:cBhvr>
                                    </p:animEffect>
                                    <p:set>
                                      <p:cBhvr>
                                        <p:cTn id="49" dur="1" fill="hold">
                                          <p:stCondLst>
                                            <p:cond delay="499"/>
                                          </p:stCondLst>
                                        </p:cTn>
                                        <p:tgtEl>
                                          <p:spTgt spid="89"/>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500"/>
                                        <p:tgtEl>
                                          <p:spTgt spid="104"/>
                                        </p:tgtEl>
                                      </p:cBhvr>
                                    </p:animEffect>
                                    <p:set>
                                      <p:cBhvr>
                                        <p:cTn id="52" dur="1" fill="hold">
                                          <p:stCondLst>
                                            <p:cond delay="499"/>
                                          </p:stCondLst>
                                        </p:cTn>
                                        <p:tgtEl>
                                          <p:spTgt spid="104"/>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500"/>
                                        <p:tgtEl>
                                          <p:spTgt spid="115"/>
                                        </p:tgtEl>
                                      </p:cBhvr>
                                    </p:animEffect>
                                    <p:set>
                                      <p:cBhvr>
                                        <p:cTn id="55" dur="1" fill="hold">
                                          <p:stCondLst>
                                            <p:cond delay="499"/>
                                          </p:stCondLst>
                                        </p:cTn>
                                        <p:tgtEl>
                                          <p:spTgt spid="115"/>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500"/>
                                        <p:tgtEl>
                                          <p:spTgt spid="120"/>
                                        </p:tgtEl>
                                      </p:cBhvr>
                                    </p:animEffect>
                                    <p:set>
                                      <p:cBhvr>
                                        <p:cTn id="58" dur="1" fill="hold">
                                          <p:stCondLst>
                                            <p:cond delay="499"/>
                                          </p:stCondLst>
                                        </p:cTn>
                                        <p:tgtEl>
                                          <p:spTgt spid="120"/>
                                        </p:tgtEl>
                                        <p:attrNameLst>
                                          <p:attrName>style.visibility</p:attrName>
                                        </p:attrNameLst>
                                      </p:cBhvr>
                                      <p:to>
                                        <p:strVal val="hidden"/>
                                      </p:to>
                                    </p:set>
                                  </p:childTnLst>
                                </p:cTn>
                              </p:par>
                              <p:par>
                                <p:cTn id="59" presetID="10" presetClass="exit" presetSubtype="0" fill="hold" grpId="0" nodeType="withEffect">
                                  <p:stCondLst>
                                    <p:cond delay="0"/>
                                  </p:stCondLst>
                                  <p:childTnLst>
                                    <p:animEffect transition="out" filter="fade">
                                      <p:cBhvr>
                                        <p:cTn id="60" dur="500"/>
                                        <p:tgtEl>
                                          <p:spTgt spid="99"/>
                                        </p:tgtEl>
                                      </p:cBhvr>
                                    </p:animEffect>
                                    <p:set>
                                      <p:cBhvr>
                                        <p:cTn id="61" dur="1" fill="hold">
                                          <p:stCondLst>
                                            <p:cond delay="499"/>
                                          </p:stCondLst>
                                        </p:cTn>
                                        <p:tgtEl>
                                          <p:spTgt spid="99"/>
                                        </p:tgtEl>
                                        <p:attrNameLst>
                                          <p:attrName>style.visibility</p:attrName>
                                        </p:attrNameLst>
                                      </p:cBhvr>
                                      <p:to>
                                        <p:strVal val="hidden"/>
                                      </p:to>
                                    </p:set>
                                  </p:childTnLst>
                                </p:cTn>
                              </p:par>
                              <p:par>
                                <p:cTn id="62" presetID="10" presetClass="exit" presetSubtype="0" fill="hold" grpId="0" nodeType="withEffect">
                                  <p:stCondLst>
                                    <p:cond delay="0"/>
                                  </p:stCondLst>
                                  <p:childTnLst>
                                    <p:animEffect transition="out" filter="fade">
                                      <p:cBhvr>
                                        <p:cTn id="63" dur="500"/>
                                        <p:tgtEl>
                                          <p:spTgt spid="93"/>
                                        </p:tgtEl>
                                      </p:cBhvr>
                                    </p:animEffect>
                                    <p:set>
                                      <p:cBhvr>
                                        <p:cTn id="64" dur="1" fill="hold">
                                          <p:stCondLst>
                                            <p:cond delay="499"/>
                                          </p:stCondLst>
                                        </p:cTn>
                                        <p:tgtEl>
                                          <p:spTgt spid="93"/>
                                        </p:tgtEl>
                                        <p:attrNameLst>
                                          <p:attrName>style.visibility</p:attrName>
                                        </p:attrNameLst>
                                      </p:cBhvr>
                                      <p:to>
                                        <p:strVal val="hidden"/>
                                      </p:to>
                                    </p:set>
                                  </p:childTnLst>
                                </p:cTn>
                              </p:par>
                              <p:par>
                                <p:cTn id="65" presetID="10" presetClass="exit" presetSubtype="0" fill="hold" grpId="0" nodeType="withEffect">
                                  <p:stCondLst>
                                    <p:cond delay="0"/>
                                  </p:stCondLst>
                                  <p:childTnLst>
                                    <p:animEffect transition="out" filter="fade">
                                      <p:cBhvr>
                                        <p:cTn id="66" dur="500"/>
                                        <p:tgtEl>
                                          <p:spTgt spid="108"/>
                                        </p:tgtEl>
                                      </p:cBhvr>
                                    </p:animEffect>
                                    <p:set>
                                      <p:cBhvr>
                                        <p:cTn id="67" dur="1" fill="hold">
                                          <p:stCondLst>
                                            <p:cond delay="499"/>
                                          </p:stCondLst>
                                        </p:cTn>
                                        <p:tgtEl>
                                          <p:spTgt spid="108"/>
                                        </p:tgtEl>
                                        <p:attrNameLst>
                                          <p:attrName>style.visibility</p:attrName>
                                        </p:attrNameLst>
                                      </p:cBhvr>
                                      <p:to>
                                        <p:strVal val="hidden"/>
                                      </p:to>
                                    </p:set>
                                  </p:childTnLst>
                                </p:cTn>
                              </p:par>
                              <p:par>
                                <p:cTn id="68" presetID="10" presetClass="exit" presetSubtype="0" fill="hold" grpId="0" nodeType="withEffect">
                                  <p:stCondLst>
                                    <p:cond delay="0"/>
                                  </p:stCondLst>
                                  <p:childTnLst>
                                    <p:animEffect transition="out" filter="fade">
                                      <p:cBhvr>
                                        <p:cTn id="69" dur="500"/>
                                        <p:tgtEl>
                                          <p:spTgt spid="88"/>
                                        </p:tgtEl>
                                      </p:cBhvr>
                                    </p:animEffect>
                                    <p:set>
                                      <p:cBhvr>
                                        <p:cTn id="70" dur="1" fill="hold">
                                          <p:stCondLst>
                                            <p:cond delay="499"/>
                                          </p:stCondLst>
                                        </p:cTn>
                                        <p:tgtEl>
                                          <p:spTgt spid="88"/>
                                        </p:tgtEl>
                                        <p:attrNameLst>
                                          <p:attrName>style.visibility</p:attrName>
                                        </p:attrNameLst>
                                      </p:cBhvr>
                                      <p:to>
                                        <p:strVal val="hidden"/>
                                      </p:to>
                                    </p:set>
                                  </p:childTnLst>
                                </p:cTn>
                              </p:par>
                              <p:par>
                                <p:cTn id="71" presetID="10" presetClass="exit" presetSubtype="0" fill="hold" grpId="0" nodeType="withEffect">
                                  <p:stCondLst>
                                    <p:cond delay="0"/>
                                  </p:stCondLst>
                                  <p:childTnLst>
                                    <p:animEffect transition="out" filter="fade">
                                      <p:cBhvr>
                                        <p:cTn id="72" dur="500"/>
                                        <p:tgtEl>
                                          <p:spTgt spid="103"/>
                                        </p:tgtEl>
                                      </p:cBhvr>
                                    </p:animEffect>
                                    <p:set>
                                      <p:cBhvr>
                                        <p:cTn id="73" dur="1" fill="hold">
                                          <p:stCondLst>
                                            <p:cond delay="499"/>
                                          </p:stCondLst>
                                        </p:cTn>
                                        <p:tgtEl>
                                          <p:spTgt spid="103"/>
                                        </p:tgtEl>
                                        <p:attrNameLst>
                                          <p:attrName>style.visibility</p:attrName>
                                        </p:attrNameLst>
                                      </p:cBhvr>
                                      <p:to>
                                        <p:strVal val="hidden"/>
                                      </p:to>
                                    </p:set>
                                  </p:childTnLst>
                                </p:cTn>
                              </p:par>
                              <p:par>
                                <p:cTn id="74" presetID="10" presetClass="exit" presetSubtype="0" fill="hold" grpId="0" nodeType="withEffect">
                                  <p:stCondLst>
                                    <p:cond delay="0"/>
                                  </p:stCondLst>
                                  <p:childTnLst>
                                    <p:animEffect transition="out" filter="fade">
                                      <p:cBhvr>
                                        <p:cTn id="75" dur="500"/>
                                        <p:tgtEl>
                                          <p:spTgt spid="118"/>
                                        </p:tgtEl>
                                      </p:cBhvr>
                                    </p:animEffect>
                                    <p:set>
                                      <p:cBhvr>
                                        <p:cTn id="76" dur="1" fill="hold">
                                          <p:stCondLst>
                                            <p:cond delay="499"/>
                                          </p:stCondLst>
                                        </p:cTn>
                                        <p:tgtEl>
                                          <p:spTgt spid="118"/>
                                        </p:tgtEl>
                                        <p:attrNameLst>
                                          <p:attrName>style.visibility</p:attrName>
                                        </p:attrNameLst>
                                      </p:cBhvr>
                                      <p:to>
                                        <p:strVal val="hidden"/>
                                      </p:to>
                                    </p:set>
                                  </p:childTnLst>
                                </p:cTn>
                              </p:par>
                              <p:par>
                                <p:cTn id="77" presetID="10" presetClass="exit" presetSubtype="0" fill="hold" grpId="0" nodeType="withEffect">
                                  <p:stCondLst>
                                    <p:cond delay="0"/>
                                  </p:stCondLst>
                                  <p:childTnLst>
                                    <p:animEffect transition="out" filter="fade">
                                      <p:cBhvr>
                                        <p:cTn id="78" dur="500"/>
                                        <p:tgtEl>
                                          <p:spTgt spid="123"/>
                                        </p:tgtEl>
                                      </p:cBhvr>
                                    </p:animEffect>
                                    <p:set>
                                      <p:cBhvr>
                                        <p:cTn id="79" dur="1" fill="hold">
                                          <p:stCondLst>
                                            <p:cond delay="499"/>
                                          </p:stCondLst>
                                        </p:cTn>
                                        <p:tgtEl>
                                          <p:spTgt spid="123"/>
                                        </p:tgtEl>
                                        <p:attrNameLst>
                                          <p:attrName>style.visibility</p:attrName>
                                        </p:attrNameLst>
                                      </p:cBhvr>
                                      <p:to>
                                        <p:strVal val="hidden"/>
                                      </p:to>
                                    </p:set>
                                  </p:childTnLst>
                                </p:cTn>
                              </p:par>
                              <p:par>
                                <p:cTn id="80" presetID="10" presetClass="exit" presetSubtype="0" fill="hold" grpId="0" nodeType="withEffect">
                                  <p:stCondLst>
                                    <p:cond delay="0"/>
                                  </p:stCondLst>
                                  <p:childTnLst>
                                    <p:animEffect transition="out" filter="fade">
                                      <p:cBhvr>
                                        <p:cTn id="81" dur="500"/>
                                        <p:tgtEl>
                                          <p:spTgt spid="98"/>
                                        </p:tgtEl>
                                      </p:cBhvr>
                                    </p:animEffect>
                                    <p:set>
                                      <p:cBhvr>
                                        <p:cTn id="82" dur="1" fill="hold">
                                          <p:stCondLst>
                                            <p:cond delay="499"/>
                                          </p:stCondLst>
                                        </p:cTn>
                                        <p:tgtEl>
                                          <p:spTgt spid="98"/>
                                        </p:tgtEl>
                                        <p:attrNameLst>
                                          <p:attrName>style.visibility</p:attrName>
                                        </p:attrNameLst>
                                      </p:cBhvr>
                                      <p:to>
                                        <p:strVal val="hidden"/>
                                      </p:to>
                                    </p:set>
                                  </p:childTnLst>
                                </p:cTn>
                              </p:par>
                              <p:par>
                                <p:cTn id="83" presetID="10" presetClass="exit" presetSubtype="0" fill="hold" grpId="0" nodeType="withEffect">
                                  <p:stCondLst>
                                    <p:cond delay="0"/>
                                  </p:stCondLst>
                                  <p:childTnLst>
                                    <p:animEffect transition="out" filter="fade">
                                      <p:cBhvr>
                                        <p:cTn id="84" dur="500"/>
                                        <p:tgtEl>
                                          <p:spTgt spid="124"/>
                                        </p:tgtEl>
                                      </p:cBhvr>
                                    </p:animEffect>
                                    <p:set>
                                      <p:cBhvr>
                                        <p:cTn id="85" dur="1" fill="hold">
                                          <p:stCondLst>
                                            <p:cond delay="499"/>
                                          </p:stCondLst>
                                        </p:cTn>
                                        <p:tgtEl>
                                          <p:spTgt spid="124"/>
                                        </p:tgtEl>
                                        <p:attrNameLst>
                                          <p:attrName>style.visibility</p:attrName>
                                        </p:attrNameLst>
                                      </p:cBhvr>
                                      <p:to>
                                        <p:strVal val="hidden"/>
                                      </p:to>
                                    </p:set>
                                  </p:childTnLst>
                                </p:cTn>
                              </p:par>
                              <p:par>
                                <p:cTn id="86" presetID="10" presetClass="exit" presetSubtype="0" fill="hold" grpId="0" nodeType="withEffect">
                                  <p:stCondLst>
                                    <p:cond delay="0"/>
                                  </p:stCondLst>
                                  <p:childTnLst>
                                    <p:animEffect transition="out" filter="fade">
                                      <p:cBhvr>
                                        <p:cTn id="87" dur="500"/>
                                        <p:tgtEl>
                                          <p:spTgt spid="95"/>
                                        </p:tgtEl>
                                      </p:cBhvr>
                                    </p:animEffect>
                                    <p:set>
                                      <p:cBhvr>
                                        <p:cTn id="88" dur="1" fill="hold">
                                          <p:stCondLst>
                                            <p:cond delay="499"/>
                                          </p:stCondLst>
                                        </p:cTn>
                                        <p:tgtEl>
                                          <p:spTgt spid="95"/>
                                        </p:tgtEl>
                                        <p:attrNameLst>
                                          <p:attrName>style.visibility</p:attrName>
                                        </p:attrNameLst>
                                      </p:cBhvr>
                                      <p:to>
                                        <p:strVal val="hidden"/>
                                      </p:to>
                                    </p:set>
                                  </p:childTnLst>
                                </p:cTn>
                              </p:par>
                              <p:par>
                                <p:cTn id="89" presetID="10" presetClass="exit" presetSubtype="0" fill="hold" grpId="0" nodeType="withEffect">
                                  <p:stCondLst>
                                    <p:cond delay="0"/>
                                  </p:stCondLst>
                                  <p:childTnLst>
                                    <p:animEffect transition="out" filter="fade">
                                      <p:cBhvr>
                                        <p:cTn id="90" dur="500"/>
                                        <p:tgtEl>
                                          <p:spTgt spid="94"/>
                                        </p:tgtEl>
                                      </p:cBhvr>
                                    </p:animEffect>
                                    <p:set>
                                      <p:cBhvr>
                                        <p:cTn id="91" dur="1" fill="hold">
                                          <p:stCondLst>
                                            <p:cond delay="499"/>
                                          </p:stCondLst>
                                        </p:cTn>
                                        <p:tgtEl>
                                          <p:spTgt spid="94"/>
                                        </p:tgtEl>
                                        <p:attrNameLst>
                                          <p:attrName>style.visibility</p:attrName>
                                        </p:attrNameLst>
                                      </p:cBhvr>
                                      <p:to>
                                        <p:strVal val="hidden"/>
                                      </p:to>
                                    </p:set>
                                  </p:childTnLst>
                                </p:cTn>
                              </p:par>
                              <p:par>
                                <p:cTn id="92" presetID="10" presetClass="exit" presetSubtype="0" fill="hold" grpId="0" nodeType="withEffect">
                                  <p:stCondLst>
                                    <p:cond delay="0"/>
                                  </p:stCondLst>
                                  <p:childTnLst>
                                    <p:animEffect transition="out" filter="fade">
                                      <p:cBhvr>
                                        <p:cTn id="93" dur="500"/>
                                        <p:tgtEl>
                                          <p:spTgt spid="109"/>
                                        </p:tgtEl>
                                      </p:cBhvr>
                                    </p:animEffect>
                                    <p:set>
                                      <p:cBhvr>
                                        <p:cTn id="94" dur="1" fill="hold">
                                          <p:stCondLst>
                                            <p:cond delay="499"/>
                                          </p:stCondLst>
                                        </p:cTn>
                                        <p:tgtEl>
                                          <p:spTgt spid="109"/>
                                        </p:tgtEl>
                                        <p:attrNameLst>
                                          <p:attrName>style.visibility</p:attrName>
                                        </p:attrNameLst>
                                      </p:cBhvr>
                                      <p:to>
                                        <p:strVal val="hidden"/>
                                      </p:to>
                                    </p:set>
                                  </p:childTnLst>
                                </p:cTn>
                              </p:par>
                              <p:par>
                                <p:cTn id="95" presetID="10" presetClass="exit" presetSubtype="0" fill="hold" grpId="0" nodeType="withEffect">
                                  <p:stCondLst>
                                    <p:cond delay="0"/>
                                  </p:stCondLst>
                                  <p:childTnLst>
                                    <p:animEffect transition="out" filter="fade">
                                      <p:cBhvr>
                                        <p:cTn id="96" dur="500"/>
                                        <p:tgtEl>
                                          <p:spTgt spid="85"/>
                                        </p:tgtEl>
                                      </p:cBhvr>
                                    </p:animEffect>
                                    <p:set>
                                      <p:cBhvr>
                                        <p:cTn id="97" dur="1" fill="hold">
                                          <p:stCondLst>
                                            <p:cond delay="499"/>
                                          </p:stCondLst>
                                        </p:cTn>
                                        <p:tgtEl>
                                          <p:spTgt spid="85"/>
                                        </p:tgtEl>
                                        <p:attrNameLst>
                                          <p:attrName>style.visibility</p:attrName>
                                        </p:attrNameLst>
                                      </p:cBhvr>
                                      <p:to>
                                        <p:strVal val="hidden"/>
                                      </p:to>
                                    </p:set>
                                  </p:childTnLst>
                                </p:cTn>
                              </p:par>
                              <p:par>
                                <p:cTn id="98" presetID="10" presetClass="exit" presetSubtype="0" fill="hold" grpId="0" nodeType="withEffect">
                                  <p:stCondLst>
                                    <p:cond delay="0"/>
                                  </p:stCondLst>
                                  <p:childTnLst>
                                    <p:animEffect transition="out" filter="fade">
                                      <p:cBhvr>
                                        <p:cTn id="99" dur="500"/>
                                        <p:tgtEl>
                                          <p:spTgt spid="119"/>
                                        </p:tgtEl>
                                      </p:cBhvr>
                                    </p:animEffect>
                                    <p:set>
                                      <p:cBhvr>
                                        <p:cTn id="100" dur="1" fill="hold">
                                          <p:stCondLst>
                                            <p:cond delay="499"/>
                                          </p:stCondLst>
                                        </p:cTn>
                                        <p:tgtEl>
                                          <p:spTgt spid="119"/>
                                        </p:tgtEl>
                                        <p:attrNameLst>
                                          <p:attrName>style.visibility</p:attrName>
                                        </p:attrNameLst>
                                      </p:cBhvr>
                                      <p:to>
                                        <p:strVal val="hidden"/>
                                      </p:to>
                                    </p:set>
                                  </p:childTnLst>
                                </p:cTn>
                              </p:par>
                              <p:par>
                                <p:cTn id="101" presetID="10" presetClass="exit" presetSubtype="0" fill="hold" grpId="0" nodeType="withEffect">
                                  <p:stCondLst>
                                    <p:cond delay="0"/>
                                  </p:stCondLst>
                                  <p:childTnLst>
                                    <p:animEffect transition="out" filter="fade">
                                      <p:cBhvr>
                                        <p:cTn id="102" dur="500"/>
                                        <p:tgtEl>
                                          <p:spTgt spid="100"/>
                                        </p:tgtEl>
                                      </p:cBhvr>
                                    </p:animEffect>
                                    <p:set>
                                      <p:cBhvr>
                                        <p:cTn id="103" dur="1" fill="hold">
                                          <p:stCondLst>
                                            <p:cond delay="499"/>
                                          </p:stCondLst>
                                        </p:cTn>
                                        <p:tgtEl>
                                          <p:spTgt spid="100"/>
                                        </p:tgtEl>
                                        <p:attrNameLst>
                                          <p:attrName>style.visibility</p:attrName>
                                        </p:attrNameLst>
                                      </p:cBhvr>
                                      <p:to>
                                        <p:strVal val="hidden"/>
                                      </p:to>
                                    </p:set>
                                  </p:childTnLst>
                                </p:cTn>
                              </p:par>
                              <p:par>
                                <p:cTn id="104" presetID="10" presetClass="exit" presetSubtype="0" fill="hold" grpId="0" nodeType="withEffect">
                                  <p:stCondLst>
                                    <p:cond delay="0"/>
                                  </p:stCondLst>
                                  <p:childTnLst>
                                    <p:animEffect transition="out" filter="fade">
                                      <p:cBhvr>
                                        <p:cTn id="105" dur="500"/>
                                        <p:tgtEl>
                                          <p:spTgt spid="134"/>
                                        </p:tgtEl>
                                      </p:cBhvr>
                                    </p:animEffect>
                                    <p:set>
                                      <p:cBhvr>
                                        <p:cTn id="106" dur="1" fill="hold">
                                          <p:stCondLst>
                                            <p:cond delay="499"/>
                                          </p:stCondLst>
                                        </p:cTn>
                                        <p:tgtEl>
                                          <p:spTgt spid="134"/>
                                        </p:tgtEl>
                                        <p:attrNameLst>
                                          <p:attrName>style.visibility</p:attrName>
                                        </p:attrNameLst>
                                      </p:cBhvr>
                                      <p:to>
                                        <p:strVal val="hidden"/>
                                      </p:to>
                                    </p:set>
                                  </p:childTnLst>
                                </p:cTn>
                              </p:par>
                              <p:par>
                                <p:cTn id="107" presetID="10" presetClass="exit" presetSubtype="0" fill="hold" grpId="0" nodeType="withEffect">
                                  <p:stCondLst>
                                    <p:cond delay="0"/>
                                  </p:stCondLst>
                                  <p:childTnLst>
                                    <p:animEffect transition="out" filter="fade">
                                      <p:cBhvr>
                                        <p:cTn id="108" dur="500"/>
                                        <p:tgtEl>
                                          <p:spTgt spid="133"/>
                                        </p:tgtEl>
                                      </p:cBhvr>
                                    </p:animEffect>
                                    <p:set>
                                      <p:cBhvr>
                                        <p:cTn id="109" dur="1" fill="hold">
                                          <p:stCondLst>
                                            <p:cond delay="499"/>
                                          </p:stCondLst>
                                        </p:cTn>
                                        <p:tgtEl>
                                          <p:spTgt spid="133"/>
                                        </p:tgtEl>
                                        <p:attrNameLst>
                                          <p:attrName>style.visibility</p:attrName>
                                        </p:attrNameLst>
                                      </p:cBhvr>
                                      <p:to>
                                        <p:strVal val="hidden"/>
                                      </p:to>
                                    </p:set>
                                  </p:childTnLst>
                                </p:cTn>
                              </p:par>
                              <p:par>
                                <p:cTn id="110" presetID="10" presetClass="exit" presetSubtype="0" fill="hold" grpId="0" nodeType="withEffect">
                                  <p:stCondLst>
                                    <p:cond delay="0"/>
                                  </p:stCondLst>
                                  <p:childTnLst>
                                    <p:animEffect transition="out" filter="fade">
                                      <p:cBhvr>
                                        <p:cTn id="111" dur="500"/>
                                        <p:tgtEl>
                                          <p:spTgt spid="159"/>
                                        </p:tgtEl>
                                      </p:cBhvr>
                                    </p:animEffect>
                                    <p:set>
                                      <p:cBhvr>
                                        <p:cTn id="112" dur="1" fill="hold">
                                          <p:stCondLst>
                                            <p:cond delay="499"/>
                                          </p:stCondLst>
                                        </p:cTn>
                                        <p:tgtEl>
                                          <p:spTgt spid="159"/>
                                        </p:tgtEl>
                                        <p:attrNameLst>
                                          <p:attrName>style.visibility</p:attrName>
                                        </p:attrNameLst>
                                      </p:cBhvr>
                                      <p:to>
                                        <p:strVal val="hidden"/>
                                      </p:to>
                                    </p:set>
                                  </p:childTnLst>
                                </p:cTn>
                              </p:par>
                              <p:par>
                                <p:cTn id="113" presetID="10" presetClass="exit" presetSubtype="0" fill="hold" grpId="0" nodeType="withEffect">
                                  <p:stCondLst>
                                    <p:cond delay="0"/>
                                  </p:stCondLst>
                                  <p:childTnLst>
                                    <p:animEffect transition="out" filter="fade">
                                      <p:cBhvr>
                                        <p:cTn id="114" dur="500"/>
                                        <p:tgtEl>
                                          <p:spTgt spid="186"/>
                                        </p:tgtEl>
                                      </p:cBhvr>
                                    </p:animEffect>
                                    <p:set>
                                      <p:cBhvr>
                                        <p:cTn id="115" dur="1" fill="hold">
                                          <p:stCondLst>
                                            <p:cond delay="499"/>
                                          </p:stCondLst>
                                        </p:cTn>
                                        <p:tgtEl>
                                          <p:spTgt spid="186"/>
                                        </p:tgtEl>
                                        <p:attrNameLst>
                                          <p:attrName>style.visibility</p:attrName>
                                        </p:attrNameLst>
                                      </p:cBhvr>
                                      <p:to>
                                        <p:strVal val="hidden"/>
                                      </p:to>
                                    </p:set>
                                  </p:childTnLst>
                                </p:cTn>
                              </p:par>
                              <p:par>
                                <p:cTn id="116" presetID="10" presetClass="exit" presetSubtype="0" fill="hold" grpId="0" nodeType="withEffect">
                                  <p:stCondLst>
                                    <p:cond delay="0"/>
                                  </p:stCondLst>
                                  <p:childTnLst>
                                    <p:animEffect transition="out" filter="fade">
                                      <p:cBhvr>
                                        <p:cTn id="117" dur="500"/>
                                        <p:tgtEl>
                                          <p:spTgt spid="137"/>
                                        </p:tgtEl>
                                      </p:cBhvr>
                                    </p:animEffect>
                                    <p:set>
                                      <p:cBhvr>
                                        <p:cTn id="118" dur="1" fill="hold">
                                          <p:stCondLst>
                                            <p:cond delay="499"/>
                                          </p:stCondLst>
                                        </p:cTn>
                                        <p:tgtEl>
                                          <p:spTgt spid="137"/>
                                        </p:tgtEl>
                                        <p:attrNameLst>
                                          <p:attrName>style.visibility</p:attrName>
                                        </p:attrNameLst>
                                      </p:cBhvr>
                                      <p:to>
                                        <p:strVal val="hidden"/>
                                      </p:to>
                                    </p:set>
                                  </p:childTnLst>
                                </p:cTn>
                              </p:par>
                              <p:par>
                                <p:cTn id="119" presetID="10" presetClass="exit" presetSubtype="0" fill="hold" grpId="0" nodeType="withEffect">
                                  <p:stCondLst>
                                    <p:cond delay="0"/>
                                  </p:stCondLst>
                                  <p:childTnLst>
                                    <p:animEffect transition="out" filter="fade">
                                      <p:cBhvr>
                                        <p:cTn id="120" dur="500"/>
                                        <p:tgtEl>
                                          <p:spTgt spid="152"/>
                                        </p:tgtEl>
                                      </p:cBhvr>
                                    </p:animEffect>
                                    <p:set>
                                      <p:cBhvr>
                                        <p:cTn id="121" dur="1" fill="hold">
                                          <p:stCondLst>
                                            <p:cond delay="499"/>
                                          </p:stCondLst>
                                        </p:cTn>
                                        <p:tgtEl>
                                          <p:spTgt spid="152"/>
                                        </p:tgtEl>
                                        <p:attrNameLst>
                                          <p:attrName>style.visibility</p:attrName>
                                        </p:attrNameLst>
                                      </p:cBhvr>
                                      <p:to>
                                        <p:strVal val="hidden"/>
                                      </p:to>
                                    </p:set>
                                  </p:childTnLst>
                                </p:cTn>
                              </p:par>
                              <p:par>
                                <p:cTn id="122" presetID="10" presetClass="exit" presetSubtype="0" fill="hold" grpId="0" nodeType="withEffect">
                                  <p:stCondLst>
                                    <p:cond delay="0"/>
                                  </p:stCondLst>
                                  <p:childTnLst>
                                    <p:animEffect transition="out" filter="fade">
                                      <p:cBhvr>
                                        <p:cTn id="123" dur="500"/>
                                        <p:tgtEl>
                                          <p:spTgt spid="158"/>
                                        </p:tgtEl>
                                      </p:cBhvr>
                                    </p:animEffect>
                                    <p:set>
                                      <p:cBhvr>
                                        <p:cTn id="124" dur="1" fill="hold">
                                          <p:stCondLst>
                                            <p:cond delay="499"/>
                                          </p:stCondLst>
                                        </p:cTn>
                                        <p:tgtEl>
                                          <p:spTgt spid="158"/>
                                        </p:tgtEl>
                                        <p:attrNameLst>
                                          <p:attrName>style.visibility</p:attrName>
                                        </p:attrNameLst>
                                      </p:cBhvr>
                                      <p:to>
                                        <p:strVal val="hidden"/>
                                      </p:to>
                                    </p:set>
                                  </p:childTnLst>
                                </p:cTn>
                              </p:par>
                              <p:par>
                                <p:cTn id="125" presetID="10" presetClass="exit" presetSubtype="0" fill="hold" grpId="0" nodeType="withEffect">
                                  <p:stCondLst>
                                    <p:cond delay="0"/>
                                  </p:stCondLst>
                                  <p:childTnLst>
                                    <p:animEffect transition="out" filter="fade">
                                      <p:cBhvr>
                                        <p:cTn id="126" dur="500"/>
                                        <p:tgtEl>
                                          <p:spTgt spid="173"/>
                                        </p:tgtEl>
                                      </p:cBhvr>
                                    </p:animEffect>
                                    <p:set>
                                      <p:cBhvr>
                                        <p:cTn id="127" dur="1" fill="hold">
                                          <p:stCondLst>
                                            <p:cond delay="499"/>
                                          </p:stCondLst>
                                        </p:cTn>
                                        <p:tgtEl>
                                          <p:spTgt spid="173"/>
                                        </p:tgtEl>
                                        <p:attrNameLst>
                                          <p:attrName>style.visibility</p:attrName>
                                        </p:attrNameLst>
                                      </p:cBhvr>
                                      <p:to>
                                        <p:strVal val="hidden"/>
                                      </p:to>
                                    </p:set>
                                  </p:childTnLst>
                                </p:cTn>
                              </p:par>
                              <p:par>
                                <p:cTn id="128" presetID="10" presetClass="exit" presetSubtype="0" fill="hold" grpId="0" nodeType="withEffect">
                                  <p:stCondLst>
                                    <p:cond delay="0"/>
                                  </p:stCondLst>
                                  <p:childTnLst>
                                    <p:animEffect transition="out" filter="fade">
                                      <p:cBhvr>
                                        <p:cTn id="129" dur="500"/>
                                        <p:tgtEl>
                                          <p:spTgt spid="187"/>
                                        </p:tgtEl>
                                      </p:cBhvr>
                                    </p:animEffect>
                                    <p:set>
                                      <p:cBhvr>
                                        <p:cTn id="130" dur="1" fill="hold">
                                          <p:stCondLst>
                                            <p:cond delay="499"/>
                                          </p:stCondLst>
                                        </p:cTn>
                                        <p:tgtEl>
                                          <p:spTgt spid="187"/>
                                        </p:tgtEl>
                                        <p:attrNameLst>
                                          <p:attrName>style.visibility</p:attrName>
                                        </p:attrNameLst>
                                      </p:cBhvr>
                                      <p:to>
                                        <p:strVal val="hidden"/>
                                      </p:to>
                                    </p:set>
                                  </p:childTnLst>
                                </p:cTn>
                              </p:par>
                              <p:par>
                                <p:cTn id="131" presetID="10" presetClass="exit" presetSubtype="0" fill="hold" grpId="0" nodeType="withEffect">
                                  <p:stCondLst>
                                    <p:cond delay="0"/>
                                  </p:stCondLst>
                                  <p:childTnLst>
                                    <p:animEffect transition="out" filter="fade">
                                      <p:cBhvr>
                                        <p:cTn id="132" dur="500"/>
                                        <p:tgtEl>
                                          <p:spTgt spid="170"/>
                                        </p:tgtEl>
                                      </p:cBhvr>
                                    </p:animEffect>
                                    <p:set>
                                      <p:cBhvr>
                                        <p:cTn id="133" dur="1" fill="hold">
                                          <p:stCondLst>
                                            <p:cond delay="499"/>
                                          </p:stCondLst>
                                        </p:cTn>
                                        <p:tgtEl>
                                          <p:spTgt spid="170"/>
                                        </p:tgtEl>
                                        <p:attrNameLst>
                                          <p:attrName>style.visibility</p:attrName>
                                        </p:attrNameLst>
                                      </p:cBhvr>
                                      <p:to>
                                        <p:strVal val="hidden"/>
                                      </p:to>
                                    </p:set>
                                  </p:childTnLst>
                                </p:cTn>
                              </p:par>
                              <p:par>
                                <p:cTn id="134" presetID="10" presetClass="exit" presetSubtype="0" fill="hold" grpId="0" nodeType="withEffect">
                                  <p:stCondLst>
                                    <p:cond delay="0"/>
                                  </p:stCondLst>
                                  <p:childTnLst>
                                    <p:animEffect transition="out" filter="fade">
                                      <p:cBhvr>
                                        <p:cTn id="135" dur="500"/>
                                        <p:tgtEl>
                                          <p:spTgt spid="181"/>
                                        </p:tgtEl>
                                      </p:cBhvr>
                                    </p:animEffect>
                                    <p:set>
                                      <p:cBhvr>
                                        <p:cTn id="136" dur="1" fill="hold">
                                          <p:stCondLst>
                                            <p:cond delay="499"/>
                                          </p:stCondLst>
                                        </p:cTn>
                                        <p:tgtEl>
                                          <p:spTgt spid="181"/>
                                        </p:tgtEl>
                                        <p:attrNameLst>
                                          <p:attrName>style.visibility</p:attrName>
                                        </p:attrNameLst>
                                      </p:cBhvr>
                                      <p:to>
                                        <p:strVal val="hidden"/>
                                      </p:to>
                                    </p:set>
                                  </p:childTnLst>
                                </p:cTn>
                              </p:par>
                              <p:par>
                                <p:cTn id="137" presetID="10" presetClass="exit" presetSubtype="0" fill="hold" grpId="0" nodeType="withEffect">
                                  <p:stCondLst>
                                    <p:cond delay="0"/>
                                  </p:stCondLst>
                                  <p:childTnLst>
                                    <p:animEffect transition="out" filter="fade">
                                      <p:cBhvr>
                                        <p:cTn id="138" dur="500"/>
                                        <p:tgtEl>
                                          <p:spTgt spid="155"/>
                                        </p:tgtEl>
                                      </p:cBhvr>
                                    </p:animEffect>
                                    <p:set>
                                      <p:cBhvr>
                                        <p:cTn id="139" dur="1" fill="hold">
                                          <p:stCondLst>
                                            <p:cond delay="499"/>
                                          </p:stCondLst>
                                        </p:cTn>
                                        <p:tgtEl>
                                          <p:spTgt spid="155"/>
                                        </p:tgtEl>
                                        <p:attrNameLst>
                                          <p:attrName>style.visibility</p:attrName>
                                        </p:attrNameLst>
                                      </p:cBhvr>
                                      <p:to>
                                        <p:strVal val="hidden"/>
                                      </p:to>
                                    </p:set>
                                  </p:childTnLst>
                                </p:cTn>
                              </p:par>
                              <p:par>
                                <p:cTn id="140" presetID="10" presetClass="exit" presetSubtype="0" fill="hold" grpId="0" nodeType="withEffect">
                                  <p:stCondLst>
                                    <p:cond delay="0"/>
                                  </p:stCondLst>
                                  <p:childTnLst>
                                    <p:animEffect transition="out" filter="fade">
                                      <p:cBhvr>
                                        <p:cTn id="141" dur="500"/>
                                        <p:tgtEl>
                                          <p:spTgt spid="129"/>
                                        </p:tgtEl>
                                      </p:cBhvr>
                                    </p:animEffect>
                                    <p:set>
                                      <p:cBhvr>
                                        <p:cTn id="142" dur="1" fill="hold">
                                          <p:stCondLst>
                                            <p:cond delay="499"/>
                                          </p:stCondLst>
                                        </p:cTn>
                                        <p:tgtEl>
                                          <p:spTgt spid="129"/>
                                        </p:tgtEl>
                                        <p:attrNameLst>
                                          <p:attrName>style.visibility</p:attrName>
                                        </p:attrNameLst>
                                      </p:cBhvr>
                                      <p:to>
                                        <p:strVal val="hidden"/>
                                      </p:to>
                                    </p:set>
                                  </p:childTnLst>
                                </p:cTn>
                              </p:par>
                              <p:par>
                                <p:cTn id="143" presetID="10" presetClass="exit" presetSubtype="0" fill="hold" grpId="0" nodeType="withEffect">
                                  <p:stCondLst>
                                    <p:cond delay="0"/>
                                  </p:stCondLst>
                                  <p:childTnLst>
                                    <p:animEffect transition="out" filter="fade">
                                      <p:cBhvr>
                                        <p:cTn id="144" dur="500"/>
                                        <p:tgtEl>
                                          <p:spTgt spid="138"/>
                                        </p:tgtEl>
                                      </p:cBhvr>
                                    </p:animEffect>
                                    <p:set>
                                      <p:cBhvr>
                                        <p:cTn id="145" dur="1" fill="hold">
                                          <p:stCondLst>
                                            <p:cond delay="499"/>
                                          </p:stCondLst>
                                        </p:cTn>
                                        <p:tgtEl>
                                          <p:spTgt spid="1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65" grpId="0" animBg="1"/>
      <p:bldP spid="68" grpId="0" animBg="1"/>
      <p:bldP spid="69" grpId="0" animBg="1"/>
      <p:bldP spid="62" grpId="0" animBg="1"/>
      <p:bldP spid="78" grpId="0" animBg="1"/>
      <p:bldP spid="79" grpId="0" animBg="1"/>
      <p:bldP spid="80" grpId="0" animBg="1"/>
      <p:bldP spid="83" grpId="0" animBg="1"/>
      <p:bldP spid="84" grpId="0" animBg="1"/>
      <p:bldP spid="85" grpId="0" animBg="1"/>
      <p:bldP spid="88" grpId="0" animBg="1"/>
      <p:bldP spid="89" grpId="0" animBg="1"/>
      <p:bldP spid="90" grpId="0" animBg="1"/>
      <p:bldP spid="93" grpId="0" animBg="1"/>
      <p:bldP spid="94" grpId="0" animBg="1"/>
      <p:bldP spid="95" grpId="0" animBg="1"/>
      <p:bldP spid="98" grpId="0" animBg="1"/>
      <p:bldP spid="99" grpId="0" animBg="1"/>
      <p:bldP spid="100" grpId="0" animBg="1"/>
      <p:bldP spid="103" grpId="0" animBg="1"/>
      <p:bldP spid="104" grpId="0" animBg="1"/>
      <p:bldP spid="3" grpId="0"/>
      <p:bldP spid="108" grpId="0"/>
      <p:bldP spid="109" grpId="0"/>
      <p:bldP spid="115" grpId="0"/>
      <p:bldP spid="118" grpId="0"/>
      <p:bldP spid="119" grpId="0"/>
      <p:bldP spid="120" grpId="0"/>
      <p:bldP spid="123" grpId="0"/>
      <p:bldP spid="124" grpId="0"/>
      <p:bldP spid="129" grpId="0" animBg="1"/>
      <p:bldP spid="133" grpId="0" animBg="1"/>
      <p:bldP spid="134" grpId="0" animBg="1"/>
      <p:bldP spid="137" grpId="0" animBg="1"/>
      <p:bldP spid="138" grpId="0" animBg="1"/>
      <p:bldP spid="152" grpId="0" animBg="1"/>
      <p:bldP spid="155" grpId="0" animBg="1"/>
      <p:bldP spid="158" grpId="0" animBg="1"/>
      <p:bldP spid="159" grpId="0" animBg="1"/>
      <p:bldP spid="170" grpId="0" animBg="1"/>
      <p:bldP spid="173" grpId="0" animBg="1"/>
      <p:bldP spid="181" grpId="0" animBg="1"/>
      <p:bldP spid="186" grpId="0" animBg="1"/>
      <p:bldP spid="18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ctrTitle"/>
          </p:nvPr>
        </p:nvSpPr>
        <p:spPr>
          <a:xfrm>
            <a:off x="575999" y="1080000"/>
            <a:ext cx="8324720" cy="4024798"/>
          </a:xfrm>
        </p:spPr>
        <p:txBody>
          <a:bodyPr/>
          <a:lstStyle/>
          <a:p>
            <a:r>
              <a:rPr lang="nl-NL" dirty="0"/>
              <a:t>MicroResist - </a:t>
            </a:r>
            <a:r>
              <a:rPr lang="en-US" sz="2800" dirty="0"/>
              <a:t>The influence of snail host </a:t>
            </a:r>
            <a:r>
              <a:rPr lang="en-US" sz="2800" u="sng" dirty="0"/>
              <a:t>micro</a:t>
            </a:r>
            <a:r>
              <a:rPr lang="en-US" sz="2800" dirty="0"/>
              <a:t>biome in trematode parasite </a:t>
            </a:r>
            <a:r>
              <a:rPr lang="en-US" sz="2800" u="sng" dirty="0"/>
              <a:t>resist</a:t>
            </a:r>
            <a:r>
              <a:rPr lang="en-US" sz="2800" dirty="0"/>
              <a:t>ance</a:t>
            </a:r>
            <a:endParaRPr lang="nl-NL" dirty="0"/>
          </a:p>
        </p:txBody>
      </p:sp>
      <p:sp>
        <p:nvSpPr>
          <p:cNvPr id="9" name="Ondertitel 8"/>
          <p:cNvSpPr>
            <a:spLocks noGrp="1"/>
          </p:cNvSpPr>
          <p:nvPr>
            <p:ph type="subTitle" idx="1"/>
          </p:nvPr>
        </p:nvSpPr>
        <p:spPr>
          <a:xfrm>
            <a:off x="575999" y="5390812"/>
            <a:ext cx="6096524" cy="1018191"/>
          </a:xfrm>
        </p:spPr>
        <p:txBody>
          <a:bodyPr>
            <a:normAutofit fontScale="85000" lnSpcReduction="20000"/>
          </a:bodyPr>
          <a:lstStyle/>
          <a:p>
            <a:r>
              <a:rPr lang="nl-NL" dirty="0"/>
              <a:t>PhD student: Ruben Schols</a:t>
            </a:r>
          </a:p>
          <a:p>
            <a:r>
              <a:rPr lang="nl-NL" dirty="0"/>
              <a:t>Promotor: Prof Ellen Decaestecker</a:t>
            </a:r>
          </a:p>
          <a:p>
            <a:r>
              <a:rPr lang="nl-NL" dirty="0" err="1"/>
              <a:t>Co-Promotor</a:t>
            </a:r>
            <a:r>
              <a:rPr lang="nl-NL" dirty="0"/>
              <a:t>: Dr. Tine Huyse</a:t>
            </a:r>
          </a:p>
        </p:txBody>
      </p:sp>
      <p:pic>
        <p:nvPicPr>
          <p:cNvPr id="15" name="Picture Placeholder 14">
            <a:extLst>
              <a:ext uri="{FF2B5EF4-FFF2-40B4-BE49-F238E27FC236}">
                <a16:creationId xmlns:a16="http://schemas.microsoft.com/office/drawing/2014/main" id="{B942424E-DAAF-4833-A68E-B1AD6E0364F7}"/>
              </a:ext>
            </a:extLst>
          </p:cNvPr>
          <p:cNvPicPr>
            <a:picLocks noGrp="1" noChangeAspect="1"/>
          </p:cNvPicPr>
          <p:nvPr>
            <p:ph type="pic" sz="quarter" idx="10"/>
          </p:nvPr>
        </p:nvPicPr>
        <p:blipFill rotWithShape="1">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l="-635" t="-6112" r="-981" b="-6446"/>
          <a:stretch/>
        </p:blipFill>
        <p:spPr>
          <a:xfrm>
            <a:off x="4838247" y="5390812"/>
            <a:ext cx="4949372" cy="1335262"/>
          </a:xfrm>
        </p:spPr>
      </p:pic>
      <p:pic>
        <p:nvPicPr>
          <p:cNvPr id="2050" name="Picture 2" descr="Belspo (@belspo) | Twitter">
            <a:extLst>
              <a:ext uri="{FF2B5EF4-FFF2-40B4-BE49-F238E27FC236}">
                <a16:creationId xmlns:a16="http://schemas.microsoft.com/office/drawing/2014/main" id="{F04309C5-A5A1-45C4-82F5-CDBC864C909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617202" y="634746"/>
            <a:ext cx="1638300" cy="16383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EF80236-98D2-08CB-C9B3-0DE4471556D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935026" y="3651765"/>
            <a:ext cx="2320476" cy="1683038"/>
          </a:xfrm>
          <a:prstGeom prst="rect">
            <a:avLst/>
          </a:prstGeom>
        </p:spPr>
      </p:pic>
      <p:pic>
        <p:nvPicPr>
          <p:cNvPr id="3" name="Picture 2">
            <a:extLst>
              <a:ext uri="{FF2B5EF4-FFF2-40B4-BE49-F238E27FC236}">
                <a16:creationId xmlns:a16="http://schemas.microsoft.com/office/drawing/2014/main" id="{D382C1F9-DD19-4D81-D87A-4E5CBC7029A0}"/>
              </a:ext>
            </a:extLst>
          </p:cNvPr>
          <p:cNvPicPr>
            <a:picLocks noChangeAspect="1"/>
          </p:cNvPicPr>
          <p:nvPr/>
        </p:nvPicPr>
        <p:blipFill>
          <a:blip r:embed="rId7" cstate="hqprint">
            <a:extLst>
              <a:ext uri="{BEBA8EAE-BF5A-486C-A8C5-ECC9F3942E4B}">
                <a14:imgProps xmlns:a14="http://schemas.microsoft.com/office/drawing/2010/main">
                  <a14:imgLayer r:embed="rId8">
                    <a14:imgEffect>
                      <a14:backgroundRemoval t="8933" b="90199" l="9983" r="91667">
                        <a14:foregroundMark x1="91753" y1="36600" x2="91753" y2="36600"/>
                        <a14:foregroundMark x1="71962" y1="9057" x2="71962" y2="9057"/>
                        <a14:foregroundMark x1="14410" y1="90199" x2="14410" y2="90199"/>
                      </a14:backgroundRemoval>
                    </a14:imgEffect>
                  </a14:imgLayer>
                </a14:imgProps>
              </a:ext>
              <a:ext uri="{28A0092B-C50C-407E-A947-70E740481C1C}">
                <a14:useLocalDpi xmlns:a14="http://schemas.microsoft.com/office/drawing/2010/main"/>
              </a:ext>
            </a:extLst>
          </a:blip>
          <a:stretch>
            <a:fillRect/>
          </a:stretch>
        </p:blipFill>
        <p:spPr>
          <a:xfrm>
            <a:off x="7528317" y="3218935"/>
            <a:ext cx="2228152" cy="1558933"/>
          </a:xfrm>
          <a:prstGeom prst="rect">
            <a:avLst/>
          </a:prstGeom>
        </p:spPr>
      </p:pic>
      <p:pic>
        <p:nvPicPr>
          <p:cNvPr id="4" name="Picture 3">
            <a:extLst>
              <a:ext uri="{FF2B5EF4-FFF2-40B4-BE49-F238E27FC236}">
                <a16:creationId xmlns:a16="http://schemas.microsoft.com/office/drawing/2014/main" id="{25153674-9C7A-E730-A98C-40322544762A}"/>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9876731" y="3361343"/>
            <a:ext cx="1119241" cy="1119241"/>
          </a:xfrm>
          <a:prstGeom prst="rect">
            <a:avLst/>
          </a:prstGeom>
        </p:spPr>
      </p:pic>
    </p:spTree>
    <p:extLst>
      <p:ext uri="{BB962C8B-B14F-4D97-AF65-F5344CB8AC3E}">
        <p14:creationId xmlns:p14="http://schemas.microsoft.com/office/powerpoint/2010/main" val="4278843519"/>
      </p:ext>
    </p:extLst>
  </p:cSld>
  <p:clrMapOvr>
    <a:masterClrMapping/>
  </p:clrMapOvr>
  <mc:AlternateContent xmlns:mc="http://schemas.openxmlformats.org/markup-compatibility/2006" xmlns:p14="http://schemas.microsoft.com/office/powerpoint/2010/main">
    <mc:Choice Requires="p14">
      <p:transition spd="slow" p14:dur="2000" advTm="24623"/>
    </mc:Choice>
    <mc:Fallback xmlns="">
      <p:transition spd="slow" advTm="24623"/>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791E6-551E-09C9-D993-9F16BD451218}"/>
              </a:ext>
            </a:extLst>
          </p:cNvPr>
          <p:cNvSpPr>
            <a:spLocks noGrp="1"/>
          </p:cNvSpPr>
          <p:nvPr>
            <p:ph type="title"/>
          </p:nvPr>
        </p:nvSpPr>
        <p:spPr>
          <a:xfrm>
            <a:off x="4688715" y="0"/>
            <a:ext cx="2898291" cy="1152000"/>
          </a:xfrm>
        </p:spPr>
        <p:txBody>
          <a:bodyPr>
            <a:normAutofit/>
          </a:bodyPr>
          <a:lstStyle/>
          <a:p>
            <a:r>
              <a:rPr lang="en-US" dirty="0"/>
              <a:t>Trematodes</a:t>
            </a:r>
          </a:p>
        </p:txBody>
      </p:sp>
      <p:pic>
        <p:nvPicPr>
          <p:cNvPr id="4" name="Picture 3">
            <a:extLst>
              <a:ext uri="{FF2B5EF4-FFF2-40B4-BE49-F238E27FC236}">
                <a16:creationId xmlns:a16="http://schemas.microsoft.com/office/drawing/2014/main" id="{FEA30F26-7B48-2872-FD93-2AC97992751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93818" y="801805"/>
            <a:ext cx="7249488" cy="5487132"/>
          </a:xfrm>
          <a:prstGeom prst="rect">
            <a:avLst/>
          </a:prstGeom>
        </p:spPr>
      </p:pic>
      <p:pic>
        <p:nvPicPr>
          <p:cNvPr id="8" name="Picture 7">
            <a:extLst>
              <a:ext uri="{FF2B5EF4-FFF2-40B4-BE49-F238E27FC236}">
                <a16:creationId xmlns:a16="http://schemas.microsoft.com/office/drawing/2014/main" id="{D3A11AF2-3CDE-261D-2245-A0A83F7323A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956380" y="1223700"/>
            <a:ext cx="4235619" cy="4745300"/>
          </a:xfrm>
          <a:prstGeom prst="rect">
            <a:avLst/>
          </a:prstGeom>
        </p:spPr>
      </p:pic>
      <p:pic>
        <p:nvPicPr>
          <p:cNvPr id="10" name="Picture 9">
            <a:extLst>
              <a:ext uri="{FF2B5EF4-FFF2-40B4-BE49-F238E27FC236}">
                <a16:creationId xmlns:a16="http://schemas.microsoft.com/office/drawing/2014/main" id="{9A463656-8F13-F05F-9210-B8C641BE11C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502901" y="1249457"/>
            <a:ext cx="1689100" cy="4719544"/>
          </a:xfrm>
          <a:prstGeom prst="rect">
            <a:avLst/>
          </a:prstGeom>
        </p:spPr>
      </p:pic>
      <p:grpSp>
        <p:nvGrpSpPr>
          <p:cNvPr id="14" name="Group 13">
            <a:extLst>
              <a:ext uri="{FF2B5EF4-FFF2-40B4-BE49-F238E27FC236}">
                <a16:creationId xmlns:a16="http://schemas.microsoft.com/office/drawing/2014/main" id="{F2933478-B22C-3BFA-D83B-3E4C7A13708A}"/>
              </a:ext>
            </a:extLst>
          </p:cNvPr>
          <p:cNvGrpSpPr/>
          <p:nvPr/>
        </p:nvGrpSpPr>
        <p:grpSpPr>
          <a:xfrm>
            <a:off x="7956378" y="1337189"/>
            <a:ext cx="2648766" cy="4407829"/>
            <a:chOff x="7956378" y="1337189"/>
            <a:chExt cx="2648766" cy="4407829"/>
          </a:xfrm>
        </p:grpSpPr>
        <p:pic>
          <p:nvPicPr>
            <p:cNvPr id="12" name="Picture 11">
              <a:extLst>
                <a:ext uri="{FF2B5EF4-FFF2-40B4-BE49-F238E27FC236}">
                  <a16:creationId xmlns:a16="http://schemas.microsoft.com/office/drawing/2014/main" id="{5EB465EA-08FE-7B5F-5A4F-3DD351592C2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956378" y="1337189"/>
              <a:ext cx="2648766" cy="3857111"/>
            </a:xfrm>
            <a:prstGeom prst="rect">
              <a:avLst/>
            </a:prstGeom>
          </p:spPr>
        </p:pic>
        <p:pic>
          <p:nvPicPr>
            <p:cNvPr id="13" name="Picture 12">
              <a:extLst>
                <a:ext uri="{FF2B5EF4-FFF2-40B4-BE49-F238E27FC236}">
                  <a16:creationId xmlns:a16="http://schemas.microsoft.com/office/drawing/2014/main" id="{777EE091-FC28-DDF7-446B-F2649548558D}"/>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174939" y="5194300"/>
              <a:ext cx="2327962" cy="550718"/>
            </a:xfrm>
            <a:prstGeom prst="rect">
              <a:avLst/>
            </a:prstGeom>
          </p:spPr>
        </p:pic>
      </p:grpSp>
      <p:grpSp>
        <p:nvGrpSpPr>
          <p:cNvPr id="18" name="Group 17">
            <a:extLst>
              <a:ext uri="{FF2B5EF4-FFF2-40B4-BE49-F238E27FC236}">
                <a16:creationId xmlns:a16="http://schemas.microsoft.com/office/drawing/2014/main" id="{146CB28B-D7AB-A53D-3EB4-B383FEDE7ED8}"/>
              </a:ext>
            </a:extLst>
          </p:cNvPr>
          <p:cNvGrpSpPr/>
          <p:nvPr/>
        </p:nvGrpSpPr>
        <p:grpSpPr>
          <a:xfrm>
            <a:off x="9768745" y="0"/>
            <a:ext cx="2423255" cy="1101478"/>
            <a:chOff x="9768745" y="0"/>
            <a:chExt cx="2423255" cy="1101478"/>
          </a:xfrm>
        </p:grpSpPr>
        <p:pic>
          <p:nvPicPr>
            <p:cNvPr id="19" name="Picture 18">
              <a:extLst>
                <a:ext uri="{FF2B5EF4-FFF2-40B4-BE49-F238E27FC236}">
                  <a16:creationId xmlns:a16="http://schemas.microsoft.com/office/drawing/2014/main" id="{7730B642-5719-06D6-0006-BBF5FCC842E0}"/>
                </a:ext>
              </a:extLst>
            </p:cNvPr>
            <p:cNvPicPr>
              <a:picLocks noChangeAspect="1"/>
            </p:cNvPicPr>
            <p:nvPr/>
          </p:nvPicPr>
          <p:blipFill rotWithShape="1">
            <a:blip r:embed="rId8" cstate="hqprint">
              <a:alphaModFix amt="50000"/>
              <a:extLst>
                <a:ext uri="{28A0092B-C50C-407E-A947-70E740481C1C}">
                  <a14:useLocalDpi xmlns:a14="http://schemas.microsoft.com/office/drawing/2010/main"/>
                </a:ext>
              </a:extLst>
            </a:blip>
            <a:srcRect/>
            <a:stretch/>
          </p:blipFill>
          <p:spPr>
            <a:xfrm>
              <a:off x="9768745" y="0"/>
              <a:ext cx="2423255" cy="1101478"/>
            </a:xfrm>
            <a:prstGeom prst="rect">
              <a:avLst/>
            </a:prstGeom>
          </p:spPr>
        </p:pic>
        <p:sp>
          <p:nvSpPr>
            <p:cNvPr id="20" name="Content Placeholder 1">
              <a:extLst>
                <a:ext uri="{FF2B5EF4-FFF2-40B4-BE49-F238E27FC236}">
                  <a16:creationId xmlns:a16="http://schemas.microsoft.com/office/drawing/2014/main" id="{C38041EF-B637-7E59-4A70-2CAB2372ED7A}"/>
                </a:ext>
              </a:extLst>
            </p:cNvPr>
            <p:cNvSpPr txBox="1">
              <a:spLocks/>
            </p:cNvSpPr>
            <p:nvPr/>
          </p:nvSpPr>
          <p:spPr>
            <a:xfrm>
              <a:off x="10551806" y="207036"/>
              <a:ext cx="1352794" cy="59476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fr-BE" dirty="0"/>
                <a:t>Intro</a:t>
              </a:r>
            </a:p>
          </p:txBody>
        </p:sp>
      </p:grpSp>
    </p:spTree>
    <p:extLst>
      <p:ext uri="{BB962C8B-B14F-4D97-AF65-F5344CB8AC3E}">
        <p14:creationId xmlns:p14="http://schemas.microsoft.com/office/powerpoint/2010/main" val="2685738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96789-7B65-7152-3FAA-22AC84A1CF96}"/>
              </a:ext>
            </a:extLst>
          </p:cNvPr>
          <p:cNvSpPr>
            <a:spLocks noGrp="1"/>
          </p:cNvSpPr>
          <p:nvPr>
            <p:ph type="title"/>
          </p:nvPr>
        </p:nvSpPr>
        <p:spPr/>
        <p:txBody>
          <a:bodyPr/>
          <a:lstStyle/>
          <a:p>
            <a:r>
              <a:rPr lang="en-US" dirty="0"/>
              <a:t>Problem outline</a:t>
            </a:r>
          </a:p>
        </p:txBody>
      </p:sp>
      <p:sp>
        <p:nvSpPr>
          <p:cNvPr id="4" name="Footer Placeholder 3">
            <a:extLst>
              <a:ext uri="{FF2B5EF4-FFF2-40B4-BE49-F238E27FC236}">
                <a16:creationId xmlns:a16="http://schemas.microsoft.com/office/drawing/2014/main" id="{31100958-5446-975A-7A70-9759789FF54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B4980FC-6077-8E5F-2FC4-ED1160B1AAEC}"/>
              </a:ext>
            </a:extLst>
          </p:cNvPr>
          <p:cNvSpPr>
            <a:spLocks noGrp="1"/>
          </p:cNvSpPr>
          <p:nvPr>
            <p:ph type="sldNum" sz="quarter" idx="12"/>
          </p:nvPr>
        </p:nvSpPr>
        <p:spPr/>
        <p:txBody>
          <a:bodyPr/>
          <a:lstStyle/>
          <a:p>
            <a:fld id="{A484FD8D-E315-43E8-80B1-8E9324B21827}" type="slidenum">
              <a:rPr lang="en-US" smtClean="0"/>
              <a:t>5</a:t>
            </a:fld>
            <a:endParaRPr lang="en-US"/>
          </a:p>
        </p:txBody>
      </p:sp>
      <p:pic>
        <p:nvPicPr>
          <p:cNvPr id="6" name="Picture 5">
            <a:extLst>
              <a:ext uri="{FF2B5EF4-FFF2-40B4-BE49-F238E27FC236}">
                <a16:creationId xmlns:a16="http://schemas.microsoft.com/office/drawing/2014/main" id="{36A94931-3A00-833A-38FA-7EDA0BD41FE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903220" y="1359036"/>
            <a:ext cx="5712780" cy="4579917"/>
          </a:xfrm>
          <a:prstGeom prst="rect">
            <a:avLst/>
          </a:prstGeom>
        </p:spPr>
      </p:pic>
      <p:sp>
        <p:nvSpPr>
          <p:cNvPr id="7" name="Content Placeholder 1">
            <a:extLst>
              <a:ext uri="{FF2B5EF4-FFF2-40B4-BE49-F238E27FC236}">
                <a16:creationId xmlns:a16="http://schemas.microsoft.com/office/drawing/2014/main" id="{701E72E4-DA7B-3C51-4C22-9DC7D072FAEF}"/>
              </a:ext>
            </a:extLst>
          </p:cNvPr>
          <p:cNvSpPr txBox="1">
            <a:spLocks/>
          </p:cNvSpPr>
          <p:nvPr/>
        </p:nvSpPr>
        <p:spPr>
          <a:xfrm>
            <a:off x="1541307" y="2856570"/>
            <a:ext cx="3906993" cy="238157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dirty="0"/>
              <a:t>Control measures</a:t>
            </a:r>
          </a:p>
          <a:p>
            <a:pPr lvl="1"/>
            <a:r>
              <a:rPr lang="en-US" dirty="0"/>
              <a:t>Limited success</a:t>
            </a:r>
          </a:p>
          <a:p>
            <a:pPr lvl="1"/>
            <a:r>
              <a:rPr lang="en-US" dirty="0"/>
              <a:t>Not sustainable</a:t>
            </a:r>
          </a:p>
          <a:p>
            <a:pPr marL="0" indent="0">
              <a:buFont typeface="Arial"/>
              <a:buNone/>
            </a:pPr>
            <a:endParaRPr lang="en-US" dirty="0"/>
          </a:p>
          <a:p>
            <a:pPr marL="0" indent="0">
              <a:buFont typeface="Arial"/>
              <a:buNone/>
            </a:pPr>
            <a:r>
              <a:rPr lang="en-US" dirty="0"/>
              <a:t>Microbial solution</a:t>
            </a:r>
          </a:p>
          <a:p>
            <a:endParaRPr lang="fr-BE" dirty="0"/>
          </a:p>
        </p:txBody>
      </p:sp>
      <p:pic>
        <p:nvPicPr>
          <p:cNvPr id="8" name="Picture 7">
            <a:extLst>
              <a:ext uri="{FF2B5EF4-FFF2-40B4-BE49-F238E27FC236}">
                <a16:creationId xmlns:a16="http://schemas.microsoft.com/office/drawing/2014/main" id="{C1B541AD-1614-54DE-80BB-4DCAA074B7D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6640" y="3115811"/>
            <a:ext cx="733120" cy="733120"/>
          </a:xfrm>
          <a:prstGeom prst="rect">
            <a:avLst/>
          </a:prstGeom>
        </p:spPr>
      </p:pic>
      <p:sp>
        <p:nvSpPr>
          <p:cNvPr id="10" name="Content Placeholder 1">
            <a:extLst>
              <a:ext uri="{FF2B5EF4-FFF2-40B4-BE49-F238E27FC236}">
                <a16:creationId xmlns:a16="http://schemas.microsoft.com/office/drawing/2014/main" id="{8A6C0B1D-99F0-5703-E00C-C98C295A7992}"/>
              </a:ext>
            </a:extLst>
          </p:cNvPr>
          <p:cNvSpPr txBox="1">
            <a:spLocks/>
          </p:cNvSpPr>
          <p:nvPr/>
        </p:nvSpPr>
        <p:spPr>
          <a:xfrm>
            <a:off x="1541308" y="1854800"/>
            <a:ext cx="3906993" cy="73312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dirty="0"/>
              <a:t>Millions affected</a:t>
            </a:r>
          </a:p>
        </p:txBody>
      </p:sp>
      <p:grpSp>
        <p:nvGrpSpPr>
          <p:cNvPr id="11" name="Group 10">
            <a:extLst>
              <a:ext uri="{FF2B5EF4-FFF2-40B4-BE49-F238E27FC236}">
                <a16:creationId xmlns:a16="http://schemas.microsoft.com/office/drawing/2014/main" id="{1DA0CB9A-C164-09BB-79D0-D79476B0E01E}"/>
              </a:ext>
            </a:extLst>
          </p:cNvPr>
          <p:cNvGrpSpPr/>
          <p:nvPr/>
        </p:nvGrpSpPr>
        <p:grpSpPr>
          <a:xfrm>
            <a:off x="9768745" y="0"/>
            <a:ext cx="2423255" cy="1101478"/>
            <a:chOff x="9768745" y="0"/>
            <a:chExt cx="2423255" cy="1101478"/>
          </a:xfrm>
        </p:grpSpPr>
        <p:pic>
          <p:nvPicPr>
            <p:cNvPr id="12" name="Picture 11">
              <a:extLst>
                <a:ext uri="{FF2B5EF4-FFF2-40B4-BE49-F238E27FC236}">
                  <a16:creationId xmlns:a16="http://schemas.microsoft.com/office/drawing/2014/main" id="{BBAC1E07-3BB6-4EB1-2BAC-9B48A11EB327}"/>
                </a:ext>
              </a:extLst>
            </p:cNvPr>
            <p:cNvPicPr>
              <a:picLocks noChangeAspect="1"/>
            </p:cNvPicPr>
            <p:nvPr/>
          </p:nvPicPr>
          <p:blipFill rotWithShape="1">
            <a:blip r:embed="rId4" cstate="hqprint">
              <a:alphaModFix amt="50000"/>
              <a:extLst>
                <a:ext uri="{28A0092B-C50C-407E-A947-70E740481C1C}">
                  <a14:useLocalDpi xmlns:a14="http://schemas.microsoft.com/office/drawing/2010/main"/>
                </a:ext>
              </a:extLst>
            </a:blip>
            <a:srcRect/>
            <a:stretch/>
          </p:blipFill>
          <p:spPr>
            <a:xfrm>
              <a:off x="9768745" y="0"/>
              <a:ext cx="2423255" cy="1101478"/>
            </a:xfrm>
            <a:prstGeom prst="rect">
              <a:avLst/>
            </a:prstGeom>
          </p:spPr>
        </p:pic>
        <p:sp>
          <p:nvSpPr>
            <p:cNvPr id="13" name="Content Placeholder 1">
              <a:extLst>
                <a:ext uri="{FF2B5EF4-FFF2-40B4-BE49-F238E27FC236}">
                  <a16:creationId xmlns:a16="http://schemas.microsoft.com/office/drawing/2014/main" id="{64A2BCEC-36EA-DE70-97FA-3F2346981861}"/>
                </a:ext>
              </a:extLst>
            </p:cNvPr>
            <p:cNvSpPr txBox="1">
              <a:spLocks/>
            </p:cNvSpPr>
            <p:nvPr/>
          </p:nvSpPr>
          <p:spPr>
            <a:xfrm>
              <a:off x="10551806" y="207036"/>
              <a:ext cx="1352794" cy="59476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fr-BE" dirty="0"/>
                <a:t>Intro</a:t>
              </a:r>
            </a:p>
          </p:txBody>
        </p:sp>
      </p:grpSp>
      <p:pic>
        <p:nvPicPr>
          <p:cNvPr id="23" name="Graphic 22" descr="Germ with solid fill">
            <a:extLst>
              <a:ext uri="{FF2B5EF4-FFF2-40B4-BE49-F238E27FC236}">
                <a16:creationId xmlns:a16="http://schemas.microsoft.com/office/drawing/2014/main" id="{3D6E67D7-C8A2-FA32-5D71-A696B1679D83}"/>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76000" y="4575527"/>
            <a:ext cx="914400" cy="914400"/>
          </a:xfrm>
          <a:prstGeom prst="rect">
            <a:avLst/>
          </a:prstGeom>
        </p:spPr>
      </p:pic>
      <p:pic>
        <p:nvPicPr>
          <p:cNvPr id="29" name="Graphic 28" descr="Hospital with solid fill">
            <a:extLst>
              <a:ext uri="{FF2B5EF4-FFF2-40B4-BE49-F238E27FC236}">
                <a16:creationId xmlns:a16="http://schemas.microsoft.com/office/drawing/2014/main" id="{0B940365-7576-FE2C-6AD7-6A57D33548B8}"/>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76000" y="1566072"/>
            <a:ext cx="914400" cy="914400"/>
          </a:xfrm>
          <a:prstGeom prst="rect">
            <a:avLst/>
          </a:prstGeom>
        </p:spPr>
      </p:pic>
    </p:spTree>
    <p:extLst>
      <p:ext uri="{BB962C8B-B14F-4D97-AF65-F5344CB8AC3E}">
        <p14:creationId xmlns:p14="http://schemas.microsoft.com/office/powerpoint/2010/main" val="699020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BA4D74D-DFBB-E029-0EFF-CDC31F6AF151}"/>
              </a:ext>
            </a:extLst>
          </p:cNvPr>
          <p:cNvGrpSpPr/>
          <p:nvPr/>
        </p:nvGrpSpPr>
        <p:grpSpPr>
          <a:xfrm>
            <a:off x="5995961" y="3514953"/>
            <a:ext cx="2074723" cy="2072768"/>
            <a:chOff x="223729" y="4061249"/>
            <a:chExt cx="2074723" cy="2072768"/>
          </a:xfrm>
        </p:grpSpPr>
        <p:sp>
          <p:nvSpPr>
            <p:cNvPr id="16" name="Rectangle: Rounded Corners 15">
              <a:extLst>
                <a:ext uri="{FF2B5EF4-FFF2-40B4-BE49-F238E27FC236}">
                  <a16:creationId xmlns:a16="http://schemas.microsoft.com/office/drawing/2014/main" id="{05F61A7C-CC0E-5C4F-7073-0E8E45A5F9E2}"/>
                </a:ext>
              </a:extLst>
            </p:cNvPr>
            <p:cNvSpPr/>
            <p:nvPr/>
          </p:nvSpPr>
          <p:spPr>
            <a:xfrm>
              <a:off x="226080" y="4061249"/>
              <a:ext cx="2072372" cy="2072768"/>
            </a:xfrm>
            <a:prstGeom prst="round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descr="User with solid fill">
              <a:extLst>
                <a:ext uri="{FF2B5EF4-FFF2-40B4-BE49-F238E27FC236}">
                  <a16:creationId xmlns:a16="http://schemas.microsoft.com/office/drawing/2014/main" id="{E98B382C-9456-D778-5E95-ABB012736E5A}"/>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23729" y="4061249"/>
              <a:ext cx="2072768" cy="2072768"/>
            </a:xfrm>
            <a:prstGeom prst="rect">
              <a:avLst/>
            </a:prstGeom>
          </p:spPr>
        </p:pic>
      </p:grpSp>
      <p:grpSp>
        <p:nvGrpSpPr>
          <p:cNvPr id="14" name="Group 13">
            <a:extLst>
              <a:ext uri="{FF2B5EF4-FFF2-40B4-BE49-F238E27FC236}">
                <a16:creationId xmlns:a16="http://schemas.microsoft.com/office/drawing/2014/main" id="{B3B41A1D-E821-2D26-ABA7-3A3A97512F7E}"/>
              </a:ext>
            </a:extLst>
          </p:cNvPr>
          <p:cNvGrpSpPr/>
          <p:nvPr/>
        </p:nvGrpSpPr>
        <p:grpSpPr>
          <a:xfrm>
            <a:off x="1353895" y="3478467"/>
            <a:ext cx="2115723" cy="2085252"/>
            <a:chOff x="226080" y="4061249"/>
            <a:chExt cx="2115723" cy="2085252"/>
          </a:xfrm>
        </p:grpSpPr>
        <p:sp>
          <p:nvSpPr>
            <p:cNvPr id="13" name="Rectangle: Rounded Corners 12">
              <a:extLst>
                <a:ext uri="{FF2B5EF4-FFF2-40B4-BE49-F238E27FC236}">
                  <a16:creationId xmlns:a16="http://schemas.microsoft.com/office/drawing/2014/main" id="{AC7F553F-6C9E-E73C-35F7-4AE472068340}"/>
                </a:ext>
              </a:extLst>
            </p:cNvPr>
            <p:cNvSpPr/>
            <p:nvPr/>
          </p:nvSpPr>
          <p:spPr>
            <a:xfrm>
              <a:off x="226080" y="4061249"/>
              <a:ext cx="2072372" cy="2072768"/>
            </a:xfrm>
            <a:prstGeom prst="round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User with solid fill">
              <a:extLst>
                <a:ext uri="{FF2B5EF4-FFF2-40B4-BE49-F238E27FC236}">
                  <a16:creationId xmlns:a16="http://schemas.microsoft.com/office/drawing/2014/main" id="{46AE0FF5-676E-16A5-E126-12F0EA461B59}"/>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69035" y="4073733"/>
              <a:ext cx="2072768" cy="2072768"/>
            </a:xfrm>
            <a:prstGeom prst="rect">
              <a:avLst/>
            </a:prstGeom>
          </p:spPr>
        </p:pic>
      </p:grpSp>
      <p:sp>
        <p:nvSpPr>
          <p:cNvPr id="2" name="Title 1">
            <a:extLst>
              <a:ext uri="{FF2B5EF4-FFF2-40B4-BE49-F238E27FC236}">
                <a16:creationId xmlns:a16="http://schemas.microsoft.com/office/drawing/2014/main" id="{4F92A6AA-81FA-B3B2-0351-C6CD55CE866D}"/>
              </a:ext>
            </a:extLst>
          </p:cNvPr>
          <p:cNvSpPr>
            <a:spLocks noGrp="1"/>
          </p:cNvSpPr>
          <p:nvPr>
            <p:ph type="title"/>
          </p:nvPr>
        </p:nvSpPr>
        <p:spPr/>
        <p:txBody>
          <a:bodyPr/>
          <a:lstStyle/>
          <a:p>
            <a:r>
              <a:rPr lang="en-US" dirty="0"/>
              <a:t>Tripartite interaction</a:t>
            </a:r>
          </a:p>
        </p:txBody>
      </p:sp>
      <p:grpSp>
        <p:nvGrpSpPr>
          <p:cNvPr id="4" name="Group 3">
            <a:extLst>
              <a:ext uri="{FF2B5EF4-FFF2-40B4-BE49-F238E27FC236}">
                <a16:creationId xmlns:a16="http://schemas.microsoft.com/office/drawing/2014/main" id="{3575F582-B7D3-0F55-0FD4-2E8628BACCE0}"/>
              </a:ext>
            </a:extLst>
          </p:cNvPr>
          <p:cNvGrpSpPr/>
          <p:nvPr/>
        </p:nvGrpSpPr>
        <p:grpSpPr>
          <a:xfrm>
            <a:off x="9768745" y="0"/>
            <a:ext cx="2423255" cy="1101478"/>
            <a:chOff x="9768745" y="0"/>
            <a:chExt cx="2423255" cy="1101478"/>
          </a:xfrm>
        </p:grpSpPr>
        <p:pic>
          <p:nvPicPr>
            <p:cNvPr id="5" name="Picture 4">
              <a:extLst>
                <a:ext uri="{FF2B5EF4-FFF2-40B4-BE49-F238E27FC236}">
                  <a16:creationId xmlns:a16="http://schemas.microsoft.com/office/drawing/2014/main" id="{23F318FE-AB1B-4372-5BEB-3F60B36A6226}"/>
                </a:ext>
              </a:extLst>
            </p:cNvPr>
            <p:cNvPicPr>
              <a:picLocks noChangeAspect="1"/>
            </p:cNvPicPr>
            <p:nvPr/>
          </p:nvPicPr>
          <p:blipFill rotWithShape="1">
            <a:blip r:embed="rId6" cstate="hqprint">
              <a:alphaModFix amt="50000"/>
              <a:extLst>
                <a:ext uri="{28A0092B-C50C-407E-A947-70E740481C1C}">
                  <a14:useLocalDpi xmlns:a14="http://schemas.microsoft.com/office/drawing/2010/main"/>
                </a:ext>
              </a:extLst>
            </a:blip>
            <a:srcRect/>
            <a:stretch/>
          </p:blipFill>
          <p:spPr>
            <a:xfrm>
              <a:off x="9768745" y="0"/>
              <a:ext cx="2423255" cy="1101478"/>
            </a:xfrm>
            <a:prstGeom prst="rect">
              <a:avLst/>
            </a:prstGeom>
          </p:spPr>
        </p:pic>
        <p:sp>
          <p:nvSpPr>
            <p:cNvPr id="6" name="Content Placeholder 1">
              <a:extLst>
                <a:ext uri="{FF2B5EF4-FFF2-40B4-BE49-F238E27FC236}">
                  <a16:creationId xmlns:a16="http://schemas.microsoft.com/office/drawing/2014/main" id="{90EEC428-064D-F9DB-7952-1DF5A10B7F22}"/>
                </a:ext>
              </a:extLst>
            </p:cNvPr>
            <p:cNvSpPr txBox="1">
              <a:spLocks/>
            </p:cNvSpPr>
            <p:nvPr/>
          </p:nvSpPr>
          <p:spPr>
            <a:xfrm>
              <a:off x="10551806" y="207036"/>
              <a:ext cx="1352794" cy="59476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fr-BE" dirty="0"/>
                <a:t>Intro</a:t>
              </a:r>
            </a:p>
          </p:txBody>
        </p:sp>
      </p:grpSp>
      <p:pic>
        <p:nvPicPr>
          <p:cNvPr id="53" name="Picture 52">
            <a:extLst>
              <a:ext uri="{FF2B5EF4-FFF2-40B4-BE49-F238E27FC236}">
                <a16:creationId xmlns:a16="http://schemas.microsoft.com/office/drawing/2014/main" id="{80AD4F67-93B4-4DE6-4564-6993B5D31F5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348436" y="1012022"/>
            <a:ext cx="1645013" cy="1645013"/>
          </a:xfrm>
          <a:prstGeom prst="rect">
            <a:avLst/>
          </a:prstGeom>
        </p:spPr>
      </p:pic>
      <p:pic>
        <p:nvPicPr>
          <p:cNvPr id="54" name="Picture 53">
            <a:extLst>
              <a:ext uri="{FF2B5EF4-FFF2-40B4-BE49-F238E27FC236}">
                <a16:creationId xmlns:a16="http://schemas.microsoft.com/office/drawing/2014/main" id="{4EA66351-794C-ACD9-E7BF-80B0A0B5E24C}"/>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7608368" y="1988175"/>
            <a:ext cx="2249476" cy="1645013"/>
          </a:xfrm>
          <a:prstGeom prst="rect">
            <a:avLst/>
          </a:prstGeom>
        </p:spPr>
      </p:pic>
      <p:pic>
        <p:nvPicPr>
          <p:cNvPr id="55" name="Picture 54">
            <a:extLst>
              <a:ext uri="{FF2B5EF4-FFF2-40B4-BE49-F238E27FC236}">
                <a16:creationId xmlns:a16="http://schemas.microsoft.com/office/drawing/2014/main" id="{61B24664-7896-2204-0701-2269C1BC9E47}"/>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099228" y="1321614"/>
            <a:ext cx="1645013" cy="1645013"/>
          </a:xfrm>
          <a:prstGeom prst="rect">
            <a:avLst/>
          </a:prstGeom>
        </p:spPr>
      </p:pic>
      <p:grpSp>
        <p:nvGrpSpPr>
          <p:cNvPr id="9" name="Group 8">
            <a:extLst>
              <a:ext uri="{FF2B5EF4-FFF2-40B4-BE49-F238E27FC236}">
                <a16:creationId xmlns:a16="http://schemas.microsoft.com/office/drawing/2014/main" id="{3571EBDE-CD71-85F6-8ED6-88E8DA4F88F6}"/>
              </a:ext>
            </a:extLst>
          </p:cNvPr>
          <p:cNvGrpSpPr/>
          <p:nvPr/>
        </p:nvGrpSpPr>
        <p:grpSpPr>
          <a:xfrm rot="13505028">
            <a:off x="3474411" y="2200597"/>
            <a:ext cx="856569" cy="1704283"/>
            <a:chOff x="3878582" y="2677216"/>
            <a:chExt cx="856569" cy="1704283"/>
          </a:xfrm>
        </p:grpSpPr>
        <p:pic>
          <p:nvPicPr>
            <p:cNvPr id="56" name="Picture 55">
              <a:extLst>
                <a:ext uri="{FF2B5EF4-FFF2-40B4-BE49-F238E27FC236}">
                  <a16:creationId xmlns:a16="http://schemas.microsoft.com/office/drawing/2014/main" id="{9CACD76C-1D51-4245-35EF-B65A8F9AF6C6}"/>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4295563" y="2677216"/>
              <a:ext cx="439588" cy="1645013"/>
            </a:xfrm>
            <a:prstGeom prst="rect">
              <a:avLst/>
            </a:prstGeom>
          </p:spPr>
        </p:pic>
        <p:pic>
          <p:nvPicPr>
            <p:cNvPr id="57" name="Picture 56">
              <a:extLst>
                <a:ext uri="{FF2B5EF4-FFF2-40B4-BE49-F238E27FC236}">
                  <a16:creationId xmlns:a16="http://schemas.microsoft.com/office/drawing/2014/main" id="{C6BB5DAD-6AA1-BF87-CD37-D7DA3F20AA1B}"/>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3878582" y="2736486"/>
              <a:ext cx="439588" cy="1645013"/>
            </a:xfrm>
            <a:prstGeom prst="rect">
              <a:avLst/>
            </a:prstGeom>
          </p:spPr>
        </p:pic>
      </p:grpSp>
      <p:grpSp>
        <p:nvGrpSpPr>
          <p:cNvPr id="26" name="Group 25">
            <a:extLst>
              <a:ext uri="{FF2B5EF4-FFF2-40B4-BE49-F238E27FC236}">
                <a16:creationId xmlns:a16="http://schemas.microsoft.com/office/drawing/2014/main" id="{A34CFB96-0A3A-8EA2-EB8B-F6D8B35FC7E1}"/>
              </a:ext>
            </a:extLst>
          </p:cNvPr>
          <p:cNvGrpSpPr/>
          <p:nvPr/>
        </p:nvGrpSpPr>
        <p:grpSpPr>
          <a:xfrm>
            <a:off x="6000738" y="3510960"/>
            <a:ext cx="2072372" cy="2072768"/>
            <a:chOff x="9558886" y="3754772"/>
            <a:chExt cx="2072372" cy="2072768"/>
          </a:xfrm>
        </p:grpSpPr>
        <p:sp>
          <p:nvSpPr>
            <p:cNvPr id="25" name="Rectangle: Rounded Corners 24">
              <a:extLst>
                <a:ext uri="{FF2B5EF4-FFF2-40B4-BE49-F238E27FC236}">
                  <a16:creationId xmlns:a16="http://schemas.microsoft.com/office/drawing/2014/main" id="{30032B0E-107D-5590-5FF6-61F52F3D10D7}"/>
                </a:ext>
              </a:extLst>
            </p:cNvPr>
            <p:cNvSpPr/>
            <p:nvPr/>
          </p:nvSpPr>
          <p:spPr>
            <a:xfrm>
              <a:off x="9558886" y="3754772"/>
              <a:ext cx="2072372" cy="2072768"/>
            </a:xfrm>
            <a:prstGeom prst="round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descr="Frog with solid fill">
              <a:extLst>
                <a:ext uri="{FF2B5EF4-FFF2-40B4-BE49-F238E27FC236}">
                  <a16:creationId xmlns:a16="http://schemas.microsoft.com/office/drawing/2014/main" id="{62A618C3-A146-79FD-17F5-E670BE1277B3}"/>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9629829" y="3844563"/>
              <a:ext cx="1848455" cy="1848455"/>
            </a:xfrm>
            <a:prstGeom prst="rect">
              <a:avLst/>
            </a:prstGeom>
          </p:spPr>
        </p:pic>
      </p:grpSp>
      <p:grpSp>
        <p:nvGrpSpPr>
          <p:cNvPr id="27" name="Group 26">
            <a:extLst>
              <a:ext uri="{FF2B5EF4-FFF2-40B4-BE49-F238E27FC236}">
                <a16:creationId xmlns:a16="http://schemas.microsoft.com/office/drawing/2014/main" id="{4713F69A-C801-465F-E724-67652C4C9CD5}"/>
              </a:ext>
            </a:extLst>
          </p:cNvPr>
          <p:cNvGrpSpPr/>
          <p:nvPr/>
        </p:nvGrpSpPr>
        <p:grpSpPr>
          <a:xfrm>
            <a:off x="1360805" y="3471368"/>
            <a:ext cx="2072372" cy="2072768"/>
            <a:chOff x="9558886" y="3754772"/>
            <a:chExt cx="2072372" cy="2072768"/>
          </a:xfrm>
        </p:grpSpPr>
        <p:sp>
          <p:nvSpPr>
            <p:cNvPr id="28" name="Rectangle: Rounded Corners 27">
              <a:extLst>
                <a:ext uri="{FF2B5EF4-FFF2-40B4-BE49-F238E27FC236}">
                  <a16:creationId xmlns:a16="http://schemas.microsoft.com/office/drawing/2014/main" id="{23FD4E0B-CF42-E257-FB1D-CCF60AE38FD0}"/>
                </a:ext>
              </a:extLst>
            </p:cNvPr>
            <p:cNvSpPr/>
            <p:nvPr/>
          </p:nvSpPr>
          <p:spPr>
            <a:xfrm>
              <a:off x="9558886" y="3754772"/>
              <a:ext cx="2072372" cy="2072768"/>
            </a:xfrm>
            <a:prstGeom prst="round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descr="Frog with solid fill">
              <a:extLst>
                <a:ext uri="{FF2B5EF4-FFF2-40B4-BE49-F238E27FC236}">
                  <a16:creationId xmlns:a16="http://schemas.microsoft.com/office/drawing/2014/main" id="{0F5DDC76-2D63-ADB2-DFAD-A931EDF4C7D4}"/>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9629829" y="3844563"/>
              <a:ext cx="1848455" cy="1848455"/>
            </a:xfrm>
            <a:prstGeom prst="rect">
              <a:avLst/>
            </a:prstGeom>
          </p:spPr>
        </p:pic>
      </p:grpSp>
      <p:grpSp>
        <p:nvGrpSpPr>
          <p:cNvPr id="19" name="Group 18">
            <a:extLst>
              <a:ext uri="{FF2B5EF4-FFF2-40B4-BE49-F238E27FC236}">
                <a16:creationId xmlns:a16="http://schemas.microsoft.com/office/drawing/2014/main" id="{34FCC684-35A8-CF63-2863-36F4F9D7795E}"/>
              </a:ext>
            </a:extLst>
          </p:cNvPr>
          <p:cNvGrpSpPr/>
          <p:nvPr/>
        </p:nvGrpSpPr>
        <p:grpSpPr>
          <a:xfrm>
            <a:off x="6000623" y="3514953"/>
            <a:ext cx="2072372" cy="2072768"/>
            <a:chOff x="9740092" y="3513156"/>
            <a:chExt cx="2072372" cy="2072768"/>
          </a:xfrm>
        </p:grpSpPr>
        <p:sp>
          <p:nvSpPr>
            <p:cNvPr id="18" name="Rectangle: Rounded Corners 17">
              <a:extLst>
                <a:ext uri="{FF2B5EF4-FFF2-40B4-BE49-F238E27FC236}">
                  <a16:creationId xmlns:a16="http://schemas.microsoft.com/office/drawing/2014/main" id="{A538AF97-774A-D503-73E3-8E256E73A7F4}"/>
                </a:ext>
              </a:extLst>
            </p:cNvPr>
            <p:cNvSpPr/>
            <p:nvPr/>
          </p:nvSpPr>
          <p:spPr>
            <a:xfrm>
              <a:off x="9740092" y="3513156"/>
              <a:ext cx="2072372" cy="2072768"/>
            </a:xfrm>
            <a:prstGeom prst="round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Mosquito with solid fill">
              <a:extLst>
                <a:ext uri="{FF2B5EF4-FFF2-40B4-BE49-F238E27FC236}">
                  <a16:creationId xmlns:a16="http://schemas.microsoft.com/office/drawing/2014/main" id="{3F0BBC5F-D602-FC1C-72CF-242804C3C93D}"/>
                </a:ext>
              </a:extLst>
            </p:cNvPr>
            <p:cNvPicPr>
              <a:picLocks noChangeAspect="1"/>
            </p:cNvPicPr>
            <p:nvPr/>
          </p:nvPicPr>
          <p:blipFill>
            <a:blip r:embed="rId15">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9830128" y="3568701"/>
              <a:ext cx="1892300" cy="1892300"/>
            </a:xfrm>
            <a:prstGeom prst="rect">
              <a:avLst/>
            </a:prstGeom>
          </p:spPr>
        </p:pic>
      </p:grpSp>
      <p:grpSp>
        <p:nvGrpSpPr>
          <p:cNvPr id="20" name="Group 19">
            <a:extLst>
              <a:ext uri="{FF2B5EF4-FFF2-40B4-BE49-F238E27FC236}">
                <a16:creationId xmlns:a16="http://schemas.microsoft.com/office/drawing/2014/main" id="{267E4F3D-3A75-FCD0-81E3-E2E53F824EDF}"/>
              </a:ext>
            </a:extLst>
          </p:cNvPr>
          <p:cNvGrpSpPr/>
          <p:nvPr/>
        </p:nvGrpSpPr>
        <p:grpSpPr>
          <a:xfrm>
            <a:off x="1348579" y="3474317"/>
            <a:ext cx="2072372" cy="2072768"/>
            <a:chOff x="9740092" y="3513156"/>
            <a:chExt cx="2072372" cy="2072768"/>
          </a:xfrm>
        </p:grpSpPr>
        <p:sp>
          <p:nvSpPr>
            <p:cNvPr id="21" name="Rectangle: Rounded Corners 20">
              <a:extLst>
                <a:ext uri="{FF2B5EF4-FFF2-40B4-BE49-F238E27FC236}">
                  <a16:creationId xmlns:a16="http://schemas.microsoft.com/office/drawing/2014/main" id="{E41A059B-CED4-4313-EA6B-652401FE8927}"/>
                </a:ext>
              </a:extLst>
            </p:cNvPr>
            <p:cNvSpPr/>
            <p:nvPr/>
          </p:nvSpPr>
          <p:spPr>
            <a:xfrm>
              <a:off x="9740092" y="3513156"/>
              <a:ext cx="2072372" cy="2072768"/>
            </a:xfrm>
            <a:prstGeom prst="round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descr="Mosquito with solid fill">
              <a:extLst>
                <a:ext uri="{FF2B5EF4-FFF2-40B4-BE49-F238E27FC236}">
                  <a16:creationId xmlns:a16="http://schemas.microsoft.com/office/drawing/2014/main" id="{C6D0EFAF-75D9-F186-5ADE-2070A19DBFE3}"/>
                </a:ext>
              </a:extLst>
            </p:cNvPr>
            <p:cNvPicPr>
              <a:picLocks noChangeAspect="1"/>
            </p:cNvPicPr>
            <p:nvPr/>
          </p:nvPicPr>
          <p:blipFill>
            <a:blip r:embed="rId17">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9830128" y="3568701"/>
              <a:ext cx="1892300" cy="1892300"/>
            </a:xfrm>
            <a:prstGeom prst="rect">
              <a:avLst/>
            </a:prstGeom>
          </p:spPr>
        </p:pic>
      </p:grpSp>
      <p:grpSp>
        <p:nvGrpSpPr>
          <p:cNvPr id="43" name="Group 42">
            <a:extLst>
              <a:ext uri="{FF2B5EF4-FFF2-40B4-BE49-F238E27FC236}">
                <a16:creationId xmlns:a16="http://schemas.microsoft.com/office/drawing/2014/main" id="{D377DDD9-F1BB-5B9E-4602-39B447863844}"/>
              </a:ext>
            </a:extLst>
          </p:cNvPr>
          <p:cNvGrpSpPr/>
          <p:nvPr/>
        </p:nvGrpSpPr>
        <p:grpSpPr>
          <a:xfrm>
            <a:off x="7463302" y="3221377"/>
            <a:ext cx="793884" cy="823622"/>
            <a:chOff x="11004072" y="2479212"/>
            <a:chExt cx="604172" cy="553864"/>
          </a:xfrm>
        </p:grpSpPr>
        <p:sp>
          <p:nvSpPr>
            <p:cNvPr id="44" name="Ellipse 208">
              <a:extLst>
                <a:ext uri="{FF2B5EF4-FFF2-40B4-BE49-F238E27FC236}">
                  <a16:creationId xmlns:a16="http://schemas.microsoft.com/office/drawing/2014/main" id="{B78BD3DD-A472-15D0-AE0A-3B64CF0CD478}"/>
                </a:ext>
              </a:extLst>
            </p:cNvPr>
            <p:cNvSpPr/>
            <p:nvPr/>
          </p:nvSpPr>
          <p:spPr>
            <a:xfrm>
              <a:off x="11004072" y="2479212"/>
              <a:ext cx="604172" cy="553864"/>
            </a:xfrm>
            <a:prstGeom prst="ellipse">
              <a:avLst/>
            </a:prstGeom>
            <a:solidFill>
              <a:schemeClr val="bg1"/>
            </a:solidFill>
            <a:ln w="44450">
              <a:solidFill>
                <a:srgbClr val="FE7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5" name="Organigramme : Terminateur 210">
              <a:extLst>
                <a:ext uri="{FF2B5EF4-FFF2-40B4-BE49-F238E27FC236}">
                  <a16:creationId xmlns:a16="http://schemas.microsoft.com/office/drawing/2014/main" id="{5346DAC7-DC62-8E45-162E-2A5611DDD094}"/>
                </a:ext>
              </a:extLst>
            </p:cNvPr>
            <p:cNvSpPr/>
            <p:nvPr/>
          </p:nvSpPr>
          <p:spPr>
            <a:xfrm rot="13997015">
              <a:off x="11099369" y="2781556"/>
              <a:ext cx="182506" cy="57601"/>
            </a:xfrm>
            <a:prstGeom prst="flowChartTerminator">
              <a:avLst/>
            </a:prstGeom>
            <a:solidFill>
              <a:srgbClr val="87CB3D"/>
            </a:solidFill>
            <a:ln w="9525" cap="flat" cmpd="sng" algn="ctr">
              <a:solidFill>
                <a:schemeClr val="tx1"/>
              </a:solidFill>
              <a:prstDash val="solid"/>
              <a:miter lim="800000"/>
            </a:ln>
            <a:effectLst/>
            <a:scene3d>
              <a:camera prst="orthographicFront"/>
              <a:lightRig rig="threePt" dir="t"/>
            </a:scene3d>
            <a:sp3d extrusionH="76200" contourW="12700">
              <a:bevelT/>
              <a:contourClr>
                <a:srgbClr val="74B230"/>
              </a:contourClr>
            </a:sp3d>
          </p:spPr>
          <p:txBody>
            <a:bodyPr rtlCol="0" anchor="ctr"/>
            <a:lstStyle/>
            <a:p>
              <a:pPr algn="ctr" defTabSz="914411">
                <a:defRPr/>
              </a:pPr>
              <a:endParaRPr lang="en-US" sz="400" kern="0">
                <a:cs typeface="Arial" panose="020B0604020202020204" pitchFamily="34" charset="0"/>
              </a:endParaRPr>
            </a:p>
          </p:txBody>
        </p:sp>
        <p:sp>
          <p:nvSpPr>
            <p:cNvPr id="46" name="Organigramme : Terminateur 211">
              <a:extLst>
                <a:ext uri="{FF2B5EF4-FFF2-40B4-BE49-F238E27FC236}">
                  <a16:creationId xmlns:a16="http://schemas.microsoft.com/office/drawing/2014/main" id="{DD3DD56E-0F8A-5FAF-D672-815252BFBC17}"/>
                </a:ext>
              </a:extLst>
            </p:cNvPr>
            <p:cNvSpPr/>
            <p:nvPr/>
          </p:nvSpPr>
          <p:spPr>
            <a:xfrm rot="20703938">
              <a:off x="11274398" y="2707550"/>
              <a:ext cx="249912" cy="45719"/>
            </a:xfrm>
            <a:prstGeom prst="flowChartTerminator">
              <a:avLst/>
            </a:prstGeom>
            <a:solidFill>
              <a:srgbClr val="87CB3D"/>
            </a:solidFill>
            <a:ln w="9525" cap="flat" cmpd="sng" algn="ctr">
              <a:solidFill>
                <a:schemeClr val="tx1"/>
              </a:solidFill>
              <a:prstDash val="solid"/>
              <a:miter lim="800000"/>
            </a:ln>
            <a:effectLst/>
            <a:scene3d>
              <a:camera prst="orthographicFront"/>
              <a:lightRig rig="threePt" dir="t"/>
            </a:scene3d>
            <a:sp3d extrusionH="76200" contourW="12700">
              <a:bevelT/>
              <a:contourClr>
                <a:srgbClr val="74B230"/>
              </a:contourClr>
            </a:sp3d>
          </p:spPr>
          <p:txBody>
            <a:bodyPr rtlCol="0" anchor="ctr"/>
            <a:lstStyle/>
            <a:p>
              <a:pPr algn="ctr" defTabSz="914411">
                <a:defRPr/>
              </a:pPr>
              <a:endParaRPr lang="en-US" sz="400" kern="0">
                <a:cs typeface="Arial" panose="020B0604020202020204" pitchFamily="34" charset="0"/>
              </a:endParaRPr>
            </a:p>
          </p:txBody>
        </p:sp>
        <p:sp>
          <p:nvSpPr>
            <p:cNvPr id="47" name="Organigramme : Terminateur 212">
              <a:extLst>
                <a:ext uri="{FF2B5EF4-FFF2-40B4-BE49-F238E27FC236}">
                  <a16:creationId xmlns:a16="http://schemas.microsoft.com/office/drawing/2014/main" id="{2952C56D-3E6E-B976-0B25-A1FD352A5D70}"/>
                </a:ext>
              </a:extLst>
            </p:cNvPr>
            <p:cNvSpPr/>
            <p:nvPr/>
          </p:nvSpPr>
          <p:spPr>
            <a:xfrm rot="616089">
              <a:off x="11241570" y="2686365"/>
              <a:ext cx="249912" cy="45719"/>
            </a:xfrm>
            <a:prstGeom prst="flowChartTerminator">
              <a:avLst/>
            </a:prstGeom>
            <a:solidFill>
              <a:srgbClr val="87CB3D"/>
            </a:solidFill>
            <a:ln w="9525" cap="flat" cmpd="sng" algn="ctr">
              <a:solidFill>
                <a:schemeClr val="tx1"/>
              </a:solidFill>
              <a:prstDash val="solid"/>
              <a:miter lim="800000"/>
            </a:ln>
            <a:effectLst/>
            <a:scene3d>
              <a:camera prst="orthographicFront"/>
              <a:lightRig rig="threePt" dir="t"/>
            </a:scene3d>
            <a:sp3d extrusionH="76200" contourW="12700">
              <a:bevelT/>
              <a:contourClr>
                <a:srgbClr val="74B230"/>
              </a:contourClr>
            </a:sp3d>
          </p:spPr>
          <p:txBody>
            <a:bodyPr rtlCol="0" anchor="ctr"/>
            <a:lstStyle/>
            <a:p>
              <a:pPr algn="ctr" defTabSz="914411">
                <a:defRPr/>
              </a:pPr>
              <a:endParaRPr lang="en-US" sz="400" kern="0">
                <a:cs typeface="Arial" panose="020B0604020202020204" pitchFamily="34" charset="0"/>
              </a:endParaRPr>
            </a:p>
          </p:txBody>
        </p:sp>
        <p:sp>
          <p:nvSpPr>
            <p:cNvPr id="48" name="Organigramme : Terminateur 213">
              <a:extLst>
                <a:ext uri="{FF2B5EF4-FFF2-40B4-BE49-F238E27FC236}">
                  <a16:creationId xmlns:a16="http://schemas.microsoft.com/office/drawing/2014/main" id="{933A0448-8221-7B76-FDC0-206115F4CE6B}"/>
                </a:ext>
              </a:extLst>
            </p:cNvPr>
            <p:cNvSpPr/>
            <p:nvPr/>
          </p:nvSpPr>
          <p:spPr>
            <a:xfrm rot="1142806">
              <a:off x="11116074" y="2712538"/>
              <a:ext cx="249912" cy="45719"/>
            </a:xfrm>
            <a:prstGeom prst="flowChartTerminator">
              <a:avLst/>
            </a:prstGeom>
            <a:solidFill>
              <a:srgbClr val="87CB3D"/>
            </a:solidFill>
            <a:ln w="9525" cap="flat" cmpd="sng" algn="ctr">
              <a:solidFill>
                <a:schemeClr val="tx1"/>
              </a:solidFill>
              <a:prstDash val="solid"/>
              <a:miter lim="800000"/>
            </a:ln>
            <a:effectLst/>
            <a:scene3d>
              <a:camera prst="orthographicFront"/>
              <a:lightRig rig="threePt" dir="t"/>
            </a:scene3d>
            <a:sp3d extrusionH="76200" contourW="12700">
              <a:bevelT/>
              <a:contourClr>
                <a:srgbClr val="74B230"/>
              </a:contourClr>
            </a:sp3d>
          </p:spPr>
          <p:txBody>
            <a:bodyPr rtlCol="0" anchor="ctr"/>
            <a:lstStyle/>
            <a:p>
              <a:pPr algn="ctr" defTabSz="914411">
                <a:defRPr/>
              </a:pPr>
              <a:endParaRPr lang="en-US" sz="400" kern="0">
                <a:cs typeface="Arial" panose="020B0604020202020204" pitchFamily="34" charset="0"/>
              </a:endParaRPr>
            </a:p>
          </p:txBody>
        </p:sp>
        <p:sp>
          <p:nvSpPr>
            <p:cNvPr id="49" name="Organigramme : Terminateur 214">
              <a:extLst>
                <a:ext uri="{FF2B5EF4-FFF2-40B4-BE49-F238E27FC236}">
                  <a16:creationId xmlns:a16="http://schemas.microsoft.com/office/drawing/2014/main" id="{4F06FB86-26BE-3A4E-CA56-12BA6993E039}"/>
                </a:ext>
              </a:extLst>
            </p:cNvPr>
            <p:cNvSpPr/>
            <p:nvPr/>
          </p:nvSpPr>
          <p:spPr>
            <a:xfrm rot="19874296">
              <a:off x="11181274" y="2602508"/>
              <a:ext cx="249912" cy="45719"/>
            </a:xfrm>
            <a:prstGeom prst="flowChartTerminator">
              <a:avLst/>
            </a:prstGeom>
            <a:solidFill>
              <a:srgbClr val="87CB3D"/>
            </a:solidFill>
            <a:ln w="9525" cap="flat" cmpd="sng" algn="ctr">
              <a:solidFill>
                <a:schemeClr val="tx1"/>
              </a:solidFill>
              <a:prstDash val="solid"/>
              <a:miter lim="800000"/>
            </a:ln>
            <a:effectLst/>
            <a:scene3d>
              <a:camera prst="orthographicFront"/>
              <a:lightRig rig="threePt" dir="t"/>
            </a:scene3d>
            <a:sp3d extrusionH="76200" contourW="12700">
              <a:bevelT/>
              <a:contourClr>
                <a:srgbClr val="74B230"/>
              </a:contourClr>
            </a:sp3d>
          </p:spPr>
          <p:txBody>
            <a:bodyPr rtlCol="0" anchor="ctr"/>
            <a:lstStyle/>
            <a:p>
              <a:pPr algn="ctr" defTabSz="914411">
                <a:defRPr/>
              </a:pPr>
              <a:endParaRPr lang="en-US" sz="400" kern="0">
                <a:cs typeface="Arial" panose="020B0604020202020204" pitchFamily="34" charset="0"/>
              </a:endParaRPr>
            </a:p>
          </p:txBody>
        </p:sp>
        <p:sp>
          <p:nvSpPr>
            <p:cNvPr id="50" name="Organigramme : Terminateur 215">
              <a:extLst>
                <a:ext uri="{FF2B5EF4-FFF2-40B4-BE49-F238E27FC236}">
                  <a16:creationId xmlns:a16="http://schemas.microsoft.com/office/drawing/2014/main" id="{7D0A69DF-9019-834E-C630-87D2530103B9}"/>
                </a:ext>
              </a:extLst>
            </p:cNvPr>
            <p:cNvSpPr/>
            <p:nvPr/>
          </p:nvSpPr>
          <p:spPr>
            <a:xfrm rot="1127196">
              <a:off x="11209115" y="2857352"/>
              <a:ext cx="249912" cy="45719"/>
            </a:xfrm>
            <a:prstGeom prst="flowChartTerminator">
              <a:avLst/>
            </a:prstGeom>
            <a:solidFill>
              <a:srgbClr val="87CB3D"/>
            </a:solidFill>
            <a:ln w="9525" cap="flat" cmpd="sng" algn="ctr">
              <a:solidFill>
                <a:schemeClr val="tx1"/>
              </a:solidFill>
              <a:prstDash val="solid"/>
              <a:miter lim="800000"/>
            </a:ln>
            <a:effectLst/>
            <a:scene3d>
              <a:camera prst="orthographicFront"/>
              <a:lightRig rig="threePt" dir="t"/>
            </a:scene3d>
            <a:sp3d extrusionH="76200" contourW="12700">
              <a:bevelT/>
              <a:contourClr>
                <a:srgbClr val="74B230"/>
              </a:contourClr>
            </a:sp3d>
          </p:spPr>
          <p:txBody>
            <a:bodyPr rtlCol="0" anchor="ctr"/>
            <a:lstStyle/>
            <a:p>
              <a:pPr algn="ctr" defTabSz="914411">
                <a:defRPr/>
              </a:pPr>
              <a:endParaRPr lang="en-US" sz="400" kern="0">
                <a:cs typeface="Arial" panose="020B0604020202020204" pitchFamily="34" charset="0"/>
              </a:endParaRPr>
            </a:p>
          </p:txBody>
        </p:sp>
        <p:sp>
          <p:nvSpPr>
            <p:cNvPr id="51" name="Organigramme : Terminateur 216">
              <a:extLst>
                <a:ext uri="{FF2B5EF4-FFF2-40B4-BE49-F238E27FC236}">
                  <a16:creationId xmlns:a16="http://schemas.microsoft.com/office/drawing/2014/main" id="{22B4CA9A-23B7-D078-F215-AE5D74678A51}"/>
                </a:ext>
              </a:extLst>
            </p:cNvPr>
            <p:cNvSpPr/>
            <p:nvPr/>
          </p:nvSpPr>
          <p:spPr>
            <a:xfrm rot="20009687">
              <a:off x="11242448" y="2772333"/>
              <a:ext cx="249912" cy="45719"/>
            </a:xfrm>
            <a:prstGeom prst="flowChartTerminator">
              <a:avLst/>
            </a:prstGeom>
            <a:solidFill>
              <a:srgbClr val="87CB3D"/>
            </a:solidFill>
            <a:ln w="9525" cap="flat" cmpd="sng" algn="ctr">
              <a:solidFill>
                <a:schemeClr val="tx1"/>
              </a:solidFill>
              <a:prstDash val="solid"/>
              <a:miter lim="800000"/>
            </a:ln>
            <a:effectLst/>
            <a:scene3d>
              <a:camera prst="orthographicFront"/>
              <a:lightRig rig="threePt" dir="t"/>
            </a:scene3d>
            <a:sp3d extrusionH="76200" contourW="12700">
              <a:bevelT/>
              <a:contourClr>
                <a:srgbClr val="74B230"/>
              </a:contourClr>
            </a:sp3d>
          </p:spPr>
          <p:txBody>
            <a:bodyPr rtlCol="0" anchor="ctr"/>
            <a:lstStyle/>
            <a:p>
              <a:pPr algn="ctr" defTabSz="914411">
                <a:defRPr/>
              </a:pPr>
              <a:endParaRPr lang="en-US" sz="400" kern="0">
                <a:cs typeface="Arial" panose="020B0604020202020204" pitchFamily="34" charset="0"/>
              </a:endParaRPr>
            </a:p>
          </p:txBody>
        </p:sp>
        <p:sp>
          <p:nvSpPr>
            <p:cNvPr id="52" name="Organigramme : Terminateur 217">
              <a:extLst>
                <a:ext uri="{FF2B5EF4-FFF2-40B4-BE49-F238E27FC236}">
                  <a16:creationId xmlns:a16="http://schemas.microsoft.com/office/drawing/2014/main" id="{B9773BC3-5976-3CD3-1876-AE57EB8F2C20}"/>
                </a:ext>
              </a:extLst>
            </p:cNvPr>
            <p:cNvSpPr/>
            <p:nvPr/>
          </p:nvSpPr>
          <p:spPr>
            <a:xfrm rot="3859901">
              <a:off x="11149419" y="2743367"/>
              <a:ext cx="182506" cy="57601"/>
            </a:xfrm>
            <a:prstGeom prst="flowChartTerminator">
              <a:avLst/>
            </a:prstGeom>
            <a:solidFill>
              <a:srgbClr val="87CB3D"/>
            </a:solidFill>
            <a:ln w="9525" cap="flat" cmpd="sng" algn="ctr">
              <a:solidFill>
                <a:schemeClr val="tx1"/>
              </a:solidFill>
              <a:prstDash val="solid"/>
              <a:miter lim="800000"/>
            </a:ln>
            <a:effectLst/>
            <a:scene3d>
              <a:camera prst="orthographicFront"/>
              <a:lightRig rig="threePt" dir="t"/>
            </a:scene3d>
            <a:sp3d extrusionH="76200" contourW="12700">
              <a:bevelT/>
              <a:contourClr>
                <a:srgbClr val="74B230"/>
              </a:contourClr>
            </a:sp3d>
          </p:spPr>
          <p:txBody>
            <a:bodyPr rtlCol="0" anchor="ctr"/>
            <a:lstStyle/>
            <a:p>
              <a:pPr algn="ctr" defTabSz="914411">
                <a:defRPr/>
              </a:pPr>
              <a:endParaRPr lang="en-US" sz="400" kern="0">
                <a:cs typeface="Arial" panose="020B0604020202020204" pitchFamily="34" charset="0"/>
              </a:endParaRPr>
            </a:p>
          </p:txBody>
        </p:sp>
      </p:grpSp>
      <p:grpSp>
        <p:nvGrpSpPr>
          <p:cNvPr id="33" name="Group 32">
            <a:extLst>
              <a:ext uri="{FF2B5EF4-FFF2-40B4-BE49-F238E27FC236}">
                <a16:creationId xmlns:a16="http://schemas.microsoft.com/office/drawing/2014/main" id="{D6DDBAE1-6F00-9735-3D63-B4533B05C8C3}"/>
              </a:ext>
            </a:extLst>
          </p:cNvPr>
          <p:cNvGrpSpPr/>
          <p:nvPr/>
        </p:nvGrpSpPr>
        <p:grpSpPr>
          <a:xfrm>
            <a:off x="2854897" y="3173847"/>
            <a:ext cx="793884" cy="808475"/>
            <a:chOff x="10902874" y="3071789"/>
            <a:chExt cx="570359" cy="570359"/>
          </a:xfrm>
        </p:grpSpPr>
        <p:sp>
          <p:nvSpPr>
            <p:cNvPr id="34" name="Ellipse 338">
              <a:extLst>
                <a:ext uri="{FF2B5EF4-FFF2-40B4-BE49-F238E27FC236}">
                  <a16:creationId xmlns:a16="http://schemas.microsoft.com/office/drawing/2014/main" id="{A3B6DC1C-F5BB-CBFB-C029-16B2584F1AB5}"/>
                </a:ext>
              </a:extLst>
            </p:cNvPr>
            <p:cNvSpPr/>
            <p:nvPr/>
          </p:nvSpPr>
          <p:spPr>
            <a:xfrm>
              <a:off x="10902874" y="3071789"/>
              <a:ext cx="570359" cy="570359"/>
            </a:xfrm>
            <a:prstGeom prst="ellipse">
              <a:avLst/>
            </a:prstGeom>
            <a:solidFill>
              <a:schemeClr val="bg1"/>
            </a:solidFill>
            <a:ln w="44450">
              <a:solidFill>
                <a:srgbClr val="FE7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5" name="Organigramme : Terminateur 340">
              <a:extLst>
                <a:ext uri="{FF2B5EF4-FFF2-40B4-BE49-F238E27FC236}">
                  <a16:creationId xmlns:a16="http://schemas.microsoft.com/office/drawing/2014/main" id="{7B4341CF-09A6-3FB1-A0DB-755ECA5ED856}"/>
                </a:ext>
              </a:extLst>
            </p:cNvPr>
            <p:cNvSpPr/>
            <p:nvPr/>
          </p:nvSpPr>
          <p:spPr>
            <a:xfrm rot="13997015">
              <a:off x="10964237" y="3411889"/>
              <a:ext cx="233172" cy="49925"/>
            </a:xfrm>
            <a:prstGeom prst="flowChartTerminator">
              <a:avLst/>
            </a:prstGeom>
            <a:solidFill>
              <a:srgbClr val="FF3B3B"/>
            </a:solidFill>
            <a:ln w="12700" cap="flat" cmpd="sng" algn="ctr">
              <a:solidFill>
                <a:schemeClr val="tx1"/>
              </a:solidFill>
              <a:prstDash val="solid"/>
              <a:miter lim="800000"/>
            </a:ln>
            <a:effectLst/>
            <a:scene3d>
              <a:camera prst="orthographicFront"/>
              <a:lightRig rig="threePt" dir="t"/>
            </a:scene3d>
            <a:sp3d contourW="12700">
              <a:bevelT/>
              <a:contourClr>
                <a:srgbClr val="FF0505"/>
              </a:contourClr>
            </a:sp3d>
          </p:spPr>
          <p:txBody>
            <a:bodyPr rtlCol="0" anchor="ctr"/>
            <a:lstStyle/>
            <a:p>
              <a:pPr algn="ctr" defTabSz="914411">
                <a:defRPr/>
              </a:pPr>
              <a:endParaRPr lang="en-US" sz="400" kern="0">
                <a:cs typeface="Arial" panose="020B0604020202020204" pitchFamily="34" charset="0"/>
              </a:endParaRPr>
            </a:p>
          </p:txBody>
        </p:sp>
        <p:sp>
          <p:nvSpPr>
            <p:cNvPr id="36" name="Organigramme : Terminateur 341">
              <a:extLst>
                <a:ext uri="{FF2B5EF4-FFF2-40B4-BE49-F238E27FC236}">
                  <a16:creationId xmlns:a16="http://schemas.microsoft.com/office/drawing/2014/main" id="{89123D21-8D03-218F-CE9D-1F82328CEADA}"/>
                </a:ext>
              </a:extLst>
            </p:cNvPr>
            <p:cNvSpPr/>
            <p:nvPr/>
          </p:nvSpPr>
          <p:spPr>
            <a:xfrm rot="20703938">
              <a:off x="11154126" y="3315599"/>
              <a:ext cx="216607" cy="53744"/>
            </a:xfrm>
            <a:prstGeom prst="flowChartTerminator">
              <a:avLst/>
            </a:prstGeom>
            <a:solidFill>
              <a:srgbClr val="FF3B3B"/>
            </a:solidFill>
            <a:ln w="12700" cap="flat" cmpd="sng" algn="ctr">
              <a:solidFill>
                <a:schemeClr val="tx1"/>
              </a:solidFill>
              <a:prstDash val="solid"/>
              <a:miter lim="800000"/>
            </a:ln>
            <a:effectLst/>
            <a:scene3d>
              <a:camera prst="orthographicFront"/>
              <a:lightRig rig="threePt" dir="t"/>
            </a:scene3d>
            <a:sp3d contourW="12700">
              <a:bevelT/>
              <a:contourClr>
                <a:srgbClr val="FF0505"/>
              </a:contourClr>
            </a:sp3d>
          </p:spPr>
          <p:txBody>
            <a:bodyPr rtlCol="0" anchor="ctr"/>
            <a:lstStyle/>
            <a:p>
              <a:pPr algn="ctr" defTabSz="914411">
                <a:defRPr/>
              </a:pPr>
              <a:endParaRPr lang="en-US" sz="400" kern="0">
                <a:cs typeface="Arial" panose="020B0604020202020204" pitchFamily="34" charset="0"/>
              </a:endParaRPr>
            </a:p>
          </p:txBody>
        </p:sp>
        <p:sp>
          <p:nvSpPr>
            <p:cNvPr id="37" name="Organigramme : Terminateur 342">
              <a:extLst>
                <a:ext uri="{FF2B5EF4-FFF2-40B4-BE49-F238E27FC236}">
                  <a16:creationId xmlns:a16="http://schemas.microsoft.com/office/drawing/2014/main" id="{85EE2381-73C1-E125-5CE4-CC3F26BCB2EF}"/>
                </a:ext>
              </a:extLst>
            </p:cNvPr>
            <p:cNvSpPr/>
            <p:nvPr/>
          </p:nvSpPr>
          <p:spPr>
            <a:xfrm rot="616089">
              <a:off x="11119252" y="3287226"/>
              <a:ext cx="216607" cy="53744"/>
            </a:xfrm>
            <a:prstGeom prst="flowChartTerminator">
              <a:avLst/>
            </a:prstGeom>
            <a:solidFill>
              <a:srgbClr val="FF3B3B"/>
            </a:solidFill>
            <a:ln w="12700" cap="flat" cmpd="sng" algn="ctr">
              <a:solidFill>
                <a:schemeClr val="tx1"/>
              </a:solidFill>
              <a:prstDash val="solid"/>
              <a:miter lim="800000"/>
            </a:ln>
            <a:effectLst/>
            <a:scene3d>
              <a:camera prst="orthographicFront"/>
              <a:lightRig rig="threePt" dir="t"/>
            </a:scene3d>
            <a:sp3d contourW="12700">
              <a:bevelT/>
              <a:contourClr>
                <a:srgbClr val="FF0505"/>
              </a:contourClr>
            </a:sp3d>
          </p:spPr>
          <p:txBody>
            <a:bodyPr rtlCol="0" anchor="ctr"/>
            <a:lstStyle/>
            <a:p>
              <a:pPr algn="ctr" defTabSz="914411">
                <a:defRPr/>
              </a:pPr>
              <a:endParaRPr lang="en-US" sz="400" kern="0">
                <a:cs typeface="Arial" panose="020B0604020202020204" pitchFamily="34" charset="0"/>
              </a:endParaRPr>
            </a:p>
          </p:txBody>
        </p:sp>
        <p:sp>
          <p:nvSpPr>
            <p:cNvPr id="38" name="Organigramme : Terminateur 343">
              <a:extLst>
                <a:ext uri="{FF2B5EF4-FFF2-40B4-BE49-F238E27FC236}">
                  <a16:creationId xmlns:a16="http://schemas.microsoft.com/office/drawing/2014/main" id="{047767A9-AFF5-CCC6-C462-E1B32AE98436}"/>
                </a:ext>
              </a:extLst>
            </p:cNvPr>
            <p:cNvSpPr/>
            <p:nvPr/>
          </p:nvSpPr>
          <p:spPr>
            <a:xfrm rot="1142806">
              <a:off x="11000504" y="3297180"/>
              <a:ext cx="246676" cy="47193"/>
            </a:xfrm>
            <a:prstGeom prst="flowChartTerminator">
              <a:avLst/>
            </a:prstGeom>
            <a:solidFill>
              <a:srgbClr val="FF3B3B"/>
            </a:solidFill>
            <a:ln w="12700" cap="flat" cmpd="sng" algn="ctr">
              <a:solidFill>
                <a:schemeClr val="tx1"/>
              </a:solidFill>
              <a:prstDash val="solid"/>
              <a:miter lim="800000"/>
            </a:ln>
            <a:effectLst/>
            <a:scene3d>
              <a:camera prst="orthographicFront"/>
              <a:lightRig rig="threePt" dir="t"/>
            </a:scene3d>
            <a:sp3d contourW="12700">
              <a:bevelT/>
              <a:contourClr>
                <a:srgbClr val="FF0505"/>
              </a:contourClr>
            </a:sp3d>
          </p:spPr>
          <p:txBody>
            <a:bodyPr rtlCol="0" anchor="ctr"/>
            <a:lstStyle/>
            <a:p>
              <a:pPr algn="ctr" defTabSz="914411">
                <a:defRPr/>
              </a:pPr>
              <a:endParaRPr lang="en-US" sz="400" kern="0">
                <a:cs typeface="Arial" panose="020B0604020202020204" pitchFamily="34" charset="0"/>
              </a:endParaRPr>
            </a:p>
          </p:txBody>
        </p:sp>
        <p:sp>
          <p:nvSpPr>
            <p:cNvPr id="39" name="Organigramme : Terminateur 344">
              <a:extLst>
                <a:ext uri="{FF2B5EF4-FFF2-40B4-BE49-F238E27FC236}">
                  <a16:creationId xmlns:a16="http://schemas.microsoft.com/office/drawing/2014/main" id="{1BA6A3DC-EDA0-4AAC-11DC-1083EDD24869}"/>
                </a:ext>
              </a:extLst>
            </p:cNvPr>
            <p:cNvSpPr/>
            <p:nvPr/>
          </p:nvSpPr>
          <p:spPr>
            <a:xfrm rot="19874296">
              <a:off x="11063391" y="3213919"/>
              <a:ext cx="216607" cy="53744"/>
            </a:xfrm>
            <a:prstGeom prst="flowChartTerminator">
              <a:avLst/>
            </a:prstGeom>
            <a:solidFill>
              <a:srgbClr val="FF3B3B"/>
            </a:solidFill>
            <a:ln w="12700" cap="flat" cmpd="sng" algn="ctr">
              <a:solidFill>
                <a:schemeClr val="tx1"/>
              </a:solidFill>
              <a:prstDash val="solid"/>
              <a:miter lim="800000"/>
            </a:ln>
            <a:effectLst/>
            <a:scene3d>
              <a:camera prst="orthographicFront"/>
              <a:lightRig rig="threePt" dir="t"/>
            </a:scene3d>
            <a:sp3d contourW="12700">
              <a:bevelT/>
              <a:contourClr>
                <a:srgbClr val="FF0505"/>
              </a:contourClr>
            </a:sp3d>
          </p:spPr>
          <p:txBody>
            <a:bodyPr rtlCol="0" anchor="ctr"/>
            <a:lstStyle/>
            <a:p>
              <a:pPr algn="ctr" defTabSz="914411">
                <a:defRPr/>
              </a:pPr>
              <a:endParaRPr lang="en-US" sz="400" kern="0">
                <a:cs typeface="Arial" panose="020B0604020202020204" pitchFamily="34" charset="0"/>
              </a:endParaRPr>
            </a:p>
          </p:txBody>
        </p:sp>
        <p:sp>
          <p:nvSpPr>
            <p:cNvPr id="40" name="Organigramme : Terminateur 345">
              <a:extLst>
                <a:ext uri="{FF2B5EF4-FFF2-40B4-BE49-F238E27FC236}">
                  <a16:creationId xmlns:a16="http://schemas.microsoft.com/office/drawing/2014/main" id="{25E98ADA-899B-0E8F-BB22-52EF41F6AED0}"/>
                </a:ext>
              </a:extLst>
            </p:cNvPr>
            <p:cNvSpPr/>
            <p:nvPr/>
          </p:nvSpPr>
          <p:spPr>
            <a:xfrm rot="1127196">
              <a:off x="11093461" y="3441972"/>
              <a:ext cx="246676" cy="47193"/>
            </a:xfrm>
            <a:prstGeom prst="flowChartTerminator">
              <a:avLst/>
            </a:prstGeom>
            <a:solidFill>
              <a:srgbClr val="FF3B3B"/>
            </a:solidFill>
            <a:ln w="12700" cap="flat" cmpd="sng" algn="ctr">
              <a:solidFill>
                <a:schemeClr val="tx1"/>
              </a:solidFill>
              <a:prstDash val="solid"/>
              <a:miter lim="800000"/>
            </a:ln>
            <a:effectLst/>
            <a:scene3d>
              <a:camera prst="orthographicFront"/>
              <a:lightRig rig="threePt" dir="t"/>
            </a:scene3d>
            <a:sp3d contourW="12700">
              <a:bevelT/>
              <a:contourClr>
                <a:srgbClr val="FF0505"/>
              </a:contourClr>
            </a:sp3d>
          </p:spPr>
          <p:txBody>
            <a:bodyPr rtlCol="0" anchor="ctr"/>
            <a:lstStyle/>
            <a:p>
              <a:pPr algn="ctr" defTabSz="914411">
                <a:defRPr/>
              </a:pPr>
              <a:endParaRPr lang="en-US" sz="400" kern="0">
                <a:cs typeface="Arial" panose="020B0604020202020204" pitchFamily="34" charset="0"/>
              </a:endParaRPr>
            </a:p>
          </p:txBody>
        </p:sp>
        <p:sp>
          <p:nvSpPr>
            <p:cNvPr id="41" name="Organigramme : Terminateur 346">
              <a:extLst>
                <a:ext uri="{FF2B5EF4-FFF2-40B4-BE49-F238E27FC236}">
                  <a16:creationId xmlns:a16="http://schemas.microsoft.com/office/drawing/2014/main" id="{F3482C58-A276-0BA0-6016-75244D31150D}"/>
                </a:ext>
              </a:extLst>
            </p:cNvPr>
            <p:cNvSpPr/>
            <p:nvPr/>
          </p:nvSpPr>
          <p:spPr>
            <a:xfrm rot="20009687">
              <a:off x="11124120" y="3383236"/>
              <a:ext cx="216607" cy="53744"/>
            </a:xfrm>
            <a:prstGeom prst="flowChartTerminator">
              <a:avLst/>
            </a:prstGeom>
            <a:solidFill>
              <a:srgbClr val="FF3B3B"/>
            </a:solidFill>
            <a:ln w="12700" cap="flat" cmpd="sng" algn="ctr">
              <a:solidFill>
                <a:schemeClr val="tx1"/>
              </a:solidFill>
              <a:prstDash val="solid"/>
              <a:miter lim="800000"/>
            </a:ln>
            <a:effectLst/>
            <a:scene3d>
              <a:camera prst="orthographicFront"/>
              <a:lightRig rig="threePt" dir="t"/>
            </a:scene3d>
            <a:sp3d contourW="12700">
              <a:bevelT/>
              <a:contourClr>
                <a:srgbClr val="FF0505"/>
              </a:contourClr>
            </a:sp3d>
          </p:spPr>
          <p:txBody>
            <a:bodyPr rtlCol="0" anchor="ctr"/>
            <a:lstStyle/>
            <a:p>
              <a:pPr algn="ctr" defTabSz="914411">
                <a:defRPr/>
              </a:pPr>
              <a:endParaRPr lang="en-US" sz="400" kern="0">
                <a:cs typeface="Arial" panose="020B0604020202020204" pitchFamily="34" charset="0"/>
              </a:endParaRPr>
            </a:p>
          </p:txBody>
        </p:sp>
        <p:sp>
          <p:nvSpPr>
            <p:cNvPr id="42" name="Organigramme : Terminateur 347">
              <a:extLst>
                <a:ext uri="{FF2B5EF4-FFF2-40B4-BE49-F238E27FC236}">
                  <a16:creationId xmlns:a16="http://schemas.microsoft.com/office/drawing/2014/main" id="{606351FD-D9F7-44BD-D4A3-F731154B6D93}"/>
                </a:ext>
              </a:extLst>
            </p:cNvPr>
            <p:cNvSpPr/>
            <p:nvPr/>
          </p:nvSpPr>
          <p:spPr>
            <a:xfrm rot="3859901">
              <a:off x="11009732" y="3375594"/>
              <a:ext cx="233172" cy="49925"/>
            </a:xfrm>
            <a:prstGeom prst="flowChartTerminator">
              <a:avLst/>
            </a:prstGeom>
            <a:solidFill>
              <a:srgbClr val="FF3B3B"/>
            </a:solidFill>
            <a:ln w="12700" cap="flat" cmpd="sng" algn="ctr">
              <a:solidFill>
                <a:schemeClr val="tx1"/>
              </a:solidFill>
              <a:prstDash val="solid"/>
              <a:miter lim="800000"/>
            </a:ln>
            <a:effectLst/>
            <a:scene3d>
              <a:camera prst="orthographicFront"/>
              <a:lightRig rig="threePt" dir="t"/>
            </a:scene3d>
            <a:sp3d contourW="12700">
              <a:bevelT/>
              <a:contourClr>
                <a:srgbClr val="FF0505"/>
              </a:contourClr>
            </a:sp3d>
          </p:spPr>
          <p:txBody>
            <a:bodyPr rtlCol="0" anchor="ctr"/>
            <a:lstStyle/>
            <a:p>
              <a:pPr algn="ctr" defTabSz="914411">
                <a:defRPr/>
              </a:pPr>
              <a:endParaRPr lang="en-US" sz="400" kern="0">
                <a:cs typeface="Arial" panose="020B0604020202020204" pitchFamily="34" charset="0"/>
              </a:endParaRPr>
            </a:p>
          </p:txBody>
        </p:sp>
      </p:grpSp>
    </p:spTree>
    <p:extLst>
      <p:ext uri="{BB962C8B-B14F-4D97-AF65-F5344CB8AC3E}">
        <p14:creationId xmlns:p14="http://schemas.microsoft.com/office/powerpoint/2010/main" val="2132707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C10B41B-32F1-A847-DA99-0A309F2387F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207072" y="0"/>
            <a:ext cx="5984928" cy="6858000"/>
          </a:xfrm>
          <a:prstGeom prst="rect">
            <a:avLst/>
          </a:prstGeom>
        </p:spPr>
      </p:pic>
      <p:pic>
        <p:nvPicPr>
          <p:cNvPr id="18" name="Picture 17">
            <a:extLst>
              <a:ext uri="{FF2B5EF4-FFF2-40B4-BE49-F238E27FC236}">
                <a16:creationId xmlns:a16="http://schemas.microsoft.com/office/drawing/2014/main" id="{105521A6-4CA2-D094-63DA-F0E4DC8432F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2909" y="0"/>
            <a:ext cx="6554619" cy="6858000"/>
          </a:xfrm>
          <a:prstGeom prst="rect">
            <a:avLst/>
          </a:prstGeom>
        </p:spPr>
      </p:pic>
      <p:pic>
        <p:nvPicPr>
          <p:cNvPr id="3" name="Picture 2">
            <a:extLst>
              <a:ext uri="{FF2B5EF4-FFF2-40B4-BE49-F238E27FC236}">
                <a16:creationId xmlns:a16="http://schemas.microsoft.com/office/drawing/2014/main" id="{143D8358-49C9-EFD6-D470-27729982854C}"/>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ackgroundRemoval t="9063" b="83438" l="8564" r="83879">
                        <a14:foregroundMark x1="30479" y1="82188" x2="30479" y2="82188"/>
                        <a14:foregroundMark x1="24937" y1="83438" x2="24937" y2="83438"/>
                        <a14:foregroundMark x1="83879" y1="20000" x2="83879" y2="20000"/>
                      </a14:backgroundRemoval>
                    </a14:imgEffect>
                    <a14:imgEffect>
                      <a14:colorTemperature colorTemp="4700"/>
                    </a14:imgEffect>
                  </a14:imgLayer>
                </a14:imgProps>
              </a:ext>
              <a:ext uri="{28A0092B-C50C-407E-A947-70E740481C1C}">
                <a14:useLocalDpi xmlns:a14="http://schemas.microsoft.com/office/drawing/2010/main"/>
              </a:ext>
            </a:extLst>
          </a:blip>
          <a:srcRect r="7344" b="9317"/>
          <a:stretch/>
        </p:blipFill>
        <p:spPr>
          <a:xfrm>
            <a:off x="334789" y="1828284"/>
            <a:ext cx="3203152" cy="2526901"/>
          </a:xfrm>
          <a:prstGeom prst="rect">
            <a:avLst/>
          </a:prstGeom>
        </p:spPr>
      </p:pic>
      <p:pic>
        <p:nvPicPr>
          <p:cNvPr id="5" name="Picture 4">
            <a:extLst>
              <a:ext uri="{FF2B5EF4-FFF2-40B4-BE49-F238E27FC236}">
                <a16:creationId xmlns:a16="http://schemas.microsoft.com/office/drawing/2014/main" id="{97C23700-1E13-612D-04AC-A8215FB7C265}"/>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8750" b="83125" l="9572" r="87406">
                        <a14:foregroundMark x1="30730" y1="83125" x2="30730" y2="83125"/>
                      </a14:backgroundRemoval>
                    </a14:imgEffect>
                    <a14:imgEffect>
                      <a14:colorTemperature colorTemp="11200"/>
                    </a14:imgEffect>
                  </a14:imgLayer>
                </a14:imgProps>
              </a:ext>
              <a:ext uri="{28A0092B-C50C-407E-A947-70E740481C1C}">
                <a14:useLocalDpi xmlns:a14="http://schemas.microsoft.com/office/drawing/2010/main"/>
              </a:ext>
            </a:extLst>
          </a:blip>
          <a:srcRect r="2792" b="9628"/>
          <a:stretch/>
        </p:blipFill>
        <p:spPr>
          <a:xfrm>
            <a:off x="3308540" y="2485617"/>
            <a:ext cx="2195940" cy="1645547"/>
          </a:xfrm>
          <a:prstGeom prst="rect">
            <a:avLst/>
          </a:prstGeom>
        </p:spPr>
      </p:pic>
      <p:pic>
        <p:nvPicPr>
          <p:cNvPr id="6" name="Picture 5">
            <a:extLst>
              <a:ext uri="{FF2B5EF4-FFF2-40B4-BE49-F238E27FC236}">
                <a16:creationId xmlns:a16="http://schemas.microsoft.com/office/drawing/2014/main" id="{A025EB3F-DCC0-3188-1373-190E36CBB114}"/>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304771" y="1440632"/>
            <a:ext cx="1669204" cy="1688171"/>
          </a:xfrm>
          <a:prstGeom prst="ellipse">
            <a:avLst/>
          </a:prstGeom>
          <a:ln>
            <a:noFill/>
          </a:ln>
          <a:effectLst>
            <a:softEdge rad="63500"/>
          </a:effectLst>
        </p:spPr>
      </p:pic>
      <p:pic>
        <p:nvPicPr>
          <p:cNvPr id="13" name="Picture 12">
            <a:extLst>
              <a:ext uri="{FF2B5EF4-FFF2-40B4-BE49-F238E27FC236}">
                <a16:creationId xmlns:a16="http://schemas.microsoft.com/office/drawing/2014/main" id="{CFCBEDED-9486-0D22-6F35-4B81F9C69E15}"/>
              </a:ext>
            </a:extLst>
          </p:cNvPr>
          <p:cNvPicPr>
            <a:picLocks noChangeAspect="1"/>
          </p:cNvPicPr>
          <p:nvPr/>
        </p:nvPicPr>
        <p:blipFill>
          <a:blip r:embed="rId10" cstate="hqprint">
            <a:alphaModFix amt="50000"/>
            <a:extLst>
              <a:ext uri="{28A0092B-C50C-407E-A947-70E740481C1C}">
                <a14:useLocalDpi xmlns:a14="http://schemas.microsoft.com/office/drawing/2010/main"/>
              </a:ext>
            </a:extLst>
          </a:blip>
          <a:stretch>
            <a:fillRect/>
          </a:stretch>
        </p:blipFill>
        <p:spPr>
          <a:xfrm>
            <a:off x="10481912" y="-118422"/>
            <a:ext cx="1967081" cy="1587927"/>
          </a:xfrm>
          <a:prstGeom prst="rect">
            <a:avLst/>
          </a:prstGeom>
        </p:spPr>
      </p:pic>
      <p:sp>
        <p:nvSpPr>
          <p:cNvPr id="14" name="Content Placeholder 1">
            <a:extLst>
              <a:ext uri="{FF2B5EF4-FFF2-40B4-BE49-F238E27FC236}">
                <a16:creationId xmlns:a16="http://schemas.microsoft.com/office/drawing/2014/main" id="{82E06B67-0F0C-BFB7-353D-4CAFF17A87FC}"/>
              </a:ext>
            </a:extLst>
          </p:cNvPr>
          <p:cNvSpPr txBox="1">
            <a:spLocks/>
          </p:cNvSpPr>
          <p:nvPr/>
        </p:nvSpPr>
        <p:spPr>
          <a:xfrm>
            <a:off x="10839206" y="378156"/>
            <a:ext cx="1352794" cy="59476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fr-BE" dirty="0"/>
              <a:t>TRISS</a:t>
            </a:r>
          </a:p>
        </p:txBody>
      </p:sp>
      <p:pic>
        <p:nvPicPr>
          <p:cNvPr id="19" name="Picture 18">
            <a:extLst>
              <a:ext uri="{FF2B5EF4-FFF2-40B4-BE49-F238E27FC236}">
                <a16:creationId xmlns:a16="http://schemas.microsoft.com/office/drawing/2014/main" id="{16B78EAE-DBAC-3C97-0AFD-FEEDFD3EE500}"/>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ackgroundRemoval t="9063" b="83438" l="8564" r="83879">
                        <a14:foregroundMark x1="30479" y1="82188" x2="30479" y2="82188"/>
                        <a14:foregroundMark x1="24937" y1="83438" x2="24937" y2="83438"/>
                        <a14:foregroundMark x1="83879" y1="20000" x2="83879" y2="20000"/>
                      </a14:backgroundRemoval>
                    </a14:imgEffect>
                    <a14:imgEffect>
                      <a14:colorTemperature colorTemp="4700"/>
                    </a14:imgEffect>
                  </a14:imgLayer>
                </a14:imgProps>
              </a:ext>
              <a:ext uri="{28A0092B-C50C-407E-A947-70E740481C1C}">
                <a14:useLocalDpi xmlns:a14="http://schemas.microsoft.com/office/drawing/2010/main"/>
              </a:ext>
            </a:extLst>
          </a:blip>
          <a:srcRect r="7344" b="9317"/>
          <a:stretch/>
        </p:blipFill>
        <p:spPr>
          <a:xfrm>
            <a:off x="6511692" y="1865353"/>
            <a:ext cx="3203152" cy="2526901"/>
          </a:xfrm>
          <a:prstGeom prst="rect">
            <a:avLst/>
          </a:prstGeom>
        </p:spPr>
      </p:pic>
      <p:pic>
        <p:nvPicPr>
          <p:cNvPr id="20" name="Picture 19">
            <a:extLst>
              <a:ext uri="{FF2B5EF4-FFF2-40B4-BE49-F238E27FC236}">
                <a16:creationId xmlns:a16="http://schemas.microsoft.com/office/drawing/2014/main" id="{BBF224EE-683C-E857-E77A-A52E5DBFA814}"/>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8750" b="83125" l="9572" r="87406">
                        <a14:foregroundMark x1="30730" y1="83125" x2="30730" y2="83125"/>
                      </a14:backgroundRemoval>
                    </a14:imgEffect>
                    <a14:imgEffect>
                      <a14:colorTemperature colorTemp="11200"/>
                    </a14:imgEffect>
                  </a14:imgLayer>
                </a14:imgProps>
              </a:ext>
              <a:ext uri="{28A0092B-C50C-407E-A947-70E740481C1C}">
                <a14:useLocalDpi xmlns:a14="http://schemas.microsoft.com/office/drawing/2010/main"/>
              </a:ext>
            </a:extLst>
          </a:blip>
          <a:srcRect r="2792" b="9628"/>
          <a:stretch/>
        </p:blipFill>
        <p:spPr>
          <a:xfrm>
            <a:off x="9485443" y="2522686"/>
            <a:ext cx="2195940" cy="1645547"/>
          </a:xfrm>
          <a:prstGeom prst="rect">
            <a:avLst/>
          </a:prstGeom>
        </p:spPr>
      </p:pic>
      <p:pic>
        <p:nvPicPr>
          <p:cNvPr id="8" name="Picture 7">
            <a:extLst>
              <a:ext uri="{FF2B5EF4-FFF2-40B4-BE49-F238E27FC236}">
                <a16:creationId xmlns:a16="http://schemas.microsoft.com/office/drawing/2014/main" id="{3F484D94-2C2E-3E41-BEEC-374F28AA4A74}"/>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9741062" y="1349934"/>
            <a:ext cx="1669204" cy="1688171"/>
          </a:xfrm>
          <a:prstGeom prst="ellipse">
            <a:avLst/>
          </a:prstGeom>
          <a:ln>
            <a:noFill/>
          </a:ln>
          <a:effectLst>
            <a:softEdge rad="63500"/>
          </a:effectLst>
        </p:spPr>
      </p:pic>
    </p:spTree>
    <p:extLst>
      <p:ext uri="{BB962C8B-B14F-4D97-AF65-F5344CB8AC3E}">
        <p14:creationId xmlns:p14="http://schemas.microsoft.com/office/powerpoint/2010/main" val="2649148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5C4AD9-6CB2-E631-A11B-1B162F4893A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307906" y="3260477"/>
            <a:ext cx="2441361" cy="1627573"/>
          </a:xfrm>
          <a:prstGeom prst="rect">
            <a:avLst/>
          </a:prstGeom>
        </p:spPr>
      </p:pic>
      <p:pic>
        <p:nvPicPr>
          <p:cNvPr id="18" name="Picture 17">
            <a:extLst>
              <a:ext uri="{FF2B5EF4-FFF2-40B4-BE49-F238E27FC236}">
                <a16:creationId xmlns:a16="http://schemas.microsoft.com/office/drawing/2014/main" id="{FA278643-AE79-4FA7-B38E-1206912051E4}"/>
              </a:ext>
            </a:extLst>
          </p:cNvPr>
          <p:cNvPicPr>
            <a:picLocks noChangeAspect="1"/>
          </p:cNvPicPr>
          <p:nvPr/>
        </p:nvPicPr>
        <p:blipFill>
          <a:blip r:embed="rId4"/>
          <a:stretch>
            <a:fillRect/>
          </a:stretch>
        </p:blipFill>
        <p:spPr>
          <a:xfrm>
            <a:off x="19259" y="2215827"/>
            <a:ext cx="6024413" cy="3633848"/>
          </a:xfrm>
          <a:prstGeom prst="rect">
            <a:avLst/>
          </a:prstGeom>
        </p:spPr>
      </p:pic>
      <p:sp>
        <p:nvSpPr>
          <p:cNvPr id="2" name="Content Placeholder 1">
            <a:extLst>
              <a:ext uri="{FF2B5EF4-FFF2-40B4-BE49-F238E27FC236}">
                <a16:creationId xmlns:a16="http://schemas.microsoft.com/office/drawing/2014/main" id="{DEAD27DC-A6B5-468B-8B9B-BA11CCA36622}"/>
              </a:ext>
            </a:extLst>
          </p:cNvPr>
          <p:cNvSpPr>
            <a:spLocks noGrp="1"/>
          </p:cNvSpPr>
          <p:nvPr>
            <p:ph idx="1"/>
          </p:nvPr>
        </p:nvSpPr>
        <p:spPr>
          <a:xfrm>
            <a:off x="10040493" y="2482585"/>
            <a:ext cx="1575584" cy="317235"/>
          </a:xfrm>
        </p:spPr>
        <p:txBody>
          <a:bodyPr>
            <a:noAutofit/>
          </a:bodyPr>
          <a:lstStyle/>
          <a:p>
            <a:pPr marL="0" indent="0">
              <a:buNone/>
            </a:pPr>
            <a:r>
              <a:rPr lang="en-US" sz="2000" i="1" dirty="0"/>
              <a:t>Bulinus truncatus</a:t>
            </a:r>
            <a:endParaRPr lang="en-US" sz="2000" dirty="0"/>
          </a:p>
          <a:p>
            <a:pPr marL="0" indent="0">
              <a:buNone/>
            </a:pPr>
            <a:endParaRPr lang="en-BE" sz="2000" dirty="0"/>
          </a:p>
        </p:txBody>
      </p:sp>
      <p:sp>
        <p:nvSpPr>
          <p:cNvPr id="4" name="Slide Number Placeholder 3">
            <a:extLst>
              <a:ext uri="{FF2B5EF4-FFF2-40B4-BE49-F238E27FC236}">
                <a16:creationId xmlns:a16="http://schemas.microsoft.com/office/drawing/2014/main" id="{62A3B690-786A-4425-A9F0-7A90103C5880}"/>
              </a:ext>
            </a:extLst>
          </p:cNvPr>
          <p:cNvSpPr>
            <a:spLocks noGrp="1"/>
          </p:cNvSpPr>
          <p:nvPr>
            <p:ph type="sldNum" sz="quarter" idx="12"/>
          </p:nvPr>
        </p:nvSpPr>
        <p:spPr/>
        <p:txBody>
          <a:bodyPr/>
          <a:lstStyle/>
          <a:p>
            <a:fld id="{0A297500-7527-634B-90F4-69D0994C32B4}" type="slidenum">
              <a:rPr lang="nl-NL" smtClean="0"/>
              <a:t>8</a:t>
            </a:fld>
            <a:endParaRPr lang="nl-NL"/>
          </a:p>
        </p:txBody>
      </p:sp>
      <p:sp>
        <p:nvSpPr>
          <p:cNvPr id="5" name="Title 4">
            <a:extLst>
              <a:ext uri="{FF2B5EF4-FFF2-40B4-BE49-F238E27FC236}">
                <a16:creationId xmlns:a16="http://schemas.microsoft.com/office/drawing/2014/main" id="{242565F1-FE68-4FC8-9D7C-9C5F1BF73B92}"/>
              </a:ext>
            </a:extLst>
          </p:cNvPr>
          <p:cNvSpPr>
            <a:spLocks noGrp="1"/>
          </p:cNvSpPr>
          <p:nvPr>
            <p:ph type="title"/>
          </p:nvPr>
        </p:nvSpPr>
        <p:spPr>
          <a:xfrm>
            <a:off x="576000" y="207036"/>
            <a:ext cx="10006213" cy="1152000"/>
          </a:xfrm>
        </p:spPr>
        <p:txBody>
          <a:bodyPr>
            <a:normAutofit/>
          </a:bodyPr>
          <a:lstStyle/>
          <a:p>
            <a:pPr algn="ctr"/>
            <a:r>
              <a:rPr lang="en-US" dirty="0"/>
              <a:t>TRISS - </a:t>
            </a:r>
            <a:r>
              <a:rPr lang="en-US" sz="2400" dirty="0"/>
              <a:t>Towards a better understanding of the </a:t>
            </a:r>
            <a:r>
              <a:rPr lang="en-US" sz="2400" u="sng" dirty="0"/>
              <a:t>tri</a:t>
            </a:r>
            <a:r>
              <a:rPr lang="en-US" sz="2400" dirty="0"/>
              <a:t>partite interactions driving </a:t>
            </a:r>
            <a:r>
              <a:rPr lang="en-US" sz="2400" i="1" u="sng" dirty="0"/>
              <a:t>S</a:t>
            </a:r>
            <a:r>
              <a:rPr lang="en-US" sz="2400" i="1" dirty="0"/>
              <a:t>chistosoma</a:t>
            </a:r>
            <a:r>
              <a:rPr lang="en-US" sz="2400" dirty="0"/>
              <a:t> transmission in </a:t>
            </a:r>
            <a:r>
              <a:rPr lang="en-US" sz="2400" u="sng" dirty="0"/>
              <a:t>S</a:t>
            </a:r>
            <a:r>
              <a:rPr lang="en-US" sz="2400" dirty="0"/>
              <a:t>enegal </a:t>
            </a:r>
            <a:endParaRPr lang="en-BE" dirty="0"/>
          </a:p>
        </p:txBody>
      </p:sp>
      <p:pic>
        <p:nvPicPr>
          <p:cNvPr id="7" name="Picture 6">
            <a:extLst>
              <a:ext uri="{FF2B5EF4-FFF2-40B4-BE49-F238E27FC236}">
                <a16:creationId xmlns:a16="http://schemas.microsoft.com/office/drawing/2014/main" id="{D2FE8224-97BF-4817-9149-A563C06F1CFF}"/>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6076741" y="3239659"/>
            <a:ext cx="2436978" cy="1632327"/>
          </a:xfrm>
          <a:prstGeom prst="rect">
            <a:avLst/>
          </a:prstGeom>
        </p:spPr>
      </p:pic>
      <p:pic>
        <p:nvPicPr>
          <p:cNvPr id="9" name="Picture 8">
            <a:extLst>
              <a:ext uri="{FF2B5EF4-FFF2-40B4-BE49-F238E27FC236}">
                <a16:creationId xmlns:a16="http://schemas.microsoft.com/office/drawing/2014/main" id="{B491F4CE-85CB-4C1F-AE1D-41133EE74873}"/>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8144375" y="2529648"/>
            <a:ext cx="1404068" cy="1420022"/>
          </a:xfrm>
          <a:prstGeom prst="ellipse">
            <a:avLst/>
          </a:prstGeom>
          <a:ln>
            <a:noFill/>
          </a:ln>
          <a:effectLst>
            <a:softEdge rad="63500"/>
          </a:effectLst>
        </p:spPr>
      </p:pic>
      <p:pic>
        <p:nvPicPr>
          <p:cNvPr id="11" name="Picture 10">
            <a:extLst>
              <a:ext uri="{FF2B5EF4-FFF2-40B4-BE49-F238E27FC236}">
                <a16:creationId xmlns:a16="http://schemas.microsoft.com/office/drawing/2014/main" id="{D736B8DF-E1B2-4884-A8B2-65826269F7E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16200000">
            <a:off x="8079607" y="4086249"/>
            <a:ext cx="1696534" cy="1586583"/>
          </a:xfrm>
          <a:prstGeom prst="ellipse">
            <a:avLst/>
          </a:prstGeom>
          <a:ln>
            <a:noFill/>
          </a:ln>
          <a:effectLst>
            <a:softEdge rad="112500"/>
          </a:effectLst>
        </p:spPr>
      </p:pic>
      <p:sp>
        <p:nvSpPr>
          <p:cNvPr id="13" name="Content Placeholder 1">
            <a:extLst>
              <a:ext uri="{FF2B5EF4-FFF2-40B4-BE49-F238E27FC236}">
                <a16:creationId xmlns:a16="http://schemas.microsoft.com/office/drawing/2014/main" id="{EF1AF676-ED3F-4EFB-8521-EE365934B357}"/>
              </a:ext>
            </a:extLst>
          </p:cNvPr>
          <p:cNvSpPr txBox="1">
            <a:spLocks/>
          </p:cNvSpPr>
          <p:nvPr/>
        </p:nvSpPr>
        <p:spPr>
          <a:xfrm>
            <a:off x="6598268" y="2482585"/>
            <a:ext cx="1915451" cy="240845"/>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2000" i="1" dirty="0"/>
              <a:t>Bulinus globosus</a:t>
            </a:r>
            <a:endParaRPr lang="en-US" sz="2000" dirty="0"/>
          </a:p>
          <a:p>
            <a:pPr marL="0" indent="0">
              <a:buFont typeface="Arial"/>
              <a:buNone/>
            </a:pPr>
            <a:endParaRPr lang="en-BE" sz="2000" dirty="0"/>
          </a:p>
        </p:txBody>
      </p:sp>
      <p:sp>
        <p:nvSpPr>
          <p:cNvPr id="19" name="Footer Placeholder 2">
            <a:extLst>
              <a:ext uri="{FF2B5EF4-FFF2-40B4-BE49-F238E27FC236}">
                <a16:creationId xmlns:a16="http://schemas.microsoft.com/office/drawing/2014/main" id="{9D67537F-1290-45FE-8EC0-F6C835B4DF3A}"/>
              </a:ext>
            </a:extLst>
          </p:cNvPr>
          <p:cNvSpPr>
            <a:spLocks noGrp="1"/>
          </p:cNvSpPr>
          <p:nvPr>
            <p:ph type="ftr" sz="quarter" idx="11"/>
          </p:nvPr>
        </p:nvSpPr>
        <p:spPr>
          <a:xfrm>
            <a:off x="-925280" y="6221171"/>
            <a:ext cx="4993739" cy="648000"/>
          </a:xfrm>
        </p:spPr>
        <p:txBody>
          <a:bodyPr/>
          <a:lstStyle/>
          <a:p>
            <a:r>
              <a:rPr lang="nl-NL" dirty="0"/>
              <a:t>Van den Broeck et al. 2015</a:t>
            </a:r>
          </a:p>
        </p:txBody>
      </p:sp>
      <p:pic>
        <p:nvPicPr>
          <p:cNvPr id="6" name="Picture 5">
            <a:extLst>
              <a:ext uri="{FF2B5EF4-FFF2-40B4-BE49-F238E27FC236}">
                <a16:creationId xmlns:a16="http://schemas.microsoft.com/office/drawing/2014/main" id="{E07B0106-0744-A0DC-A71E-7F2DC74F98A7}"/>
              </a:ext>
            </a:extLst>
          </p:cNvPr>
          <p:cNvPicPr>
            <a:picLocks noChangeAspect="1"/>
          </p:cNvPicPr>
          <p:nvPr/>
        </p:nvPicPr>
        <p:blipFill>
          <a:blip r:embed="rId8" cstate="hqprint">
            <a:alphaModFix amt="50000"/>
            <a:extLst>
              <a:ext uri="{28A0092B-C50C-407E-A947-70E740481C1C}">
                <a14:useLocalDpi xmlns:a14="http://schemas.microsoft.com/office/drawing/2010/main"/>
              </a:ext>
            </a:extLst>
          </a:blip>
          <a:stretch>
            <a:fillRect/>
          </a:stretch>
        </p:blipFill>
        <p:spPr>
          <a:xfrm>
            <a:off x="10481912" y="-118422"/>
            <a:ext cx="1967081" cy="1587927"/>
          </a:xfrm>
          <a:prstGeom prst="rect">
            <a:avLst/>
          </a:prstGeom>
        </p:spPr>
      </p:pic>
      <p:sp>
        <p:nvSpPr>
          <p:cNvPr id="3" name="Content Placeholder 1">
            <a:extLst>
              <a:ext uri="{FF2B5EF4-FFF2-40B4-BE49-F238E27FC236}">
                <a16:creationId xmlns:a16="http://schemas.microsoft.com/office/drawing/2014/main" id="{E73D3C50-071B-E7A0-A4EE-B77AAE0A3F64}"/>
              </a:ext>
            </a:extLst>
          </p:cNvPr>
          <p:cNvSpPr txBox="1">
            <a:spLocks/>
          </p:cNvSpPr>
          <p:nvPr/>
        </p:nvSpPr>
        <p:spPr>
          <a:xfrm>
            <a:off x="10839206" y="378156"/>
            <a:ext cx="1352794" cy="59476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fr-BE" dirty="0"/>
              <a:t>TRISS</a:t>
            </a:r>
          </a:p>
        </p:txBody>
      </p:sp>
      <p:sp>
        <p:nvSpPr>
          <p:cNvPr id="21" name="Rectangle 20">
            <a:extLst>
              <a:ext uri="{FF2B5EF4-FFF2-40B4-BE49-F238E27FC236}">
                <a16:creationId xmlns:a16="http://schemas.microsoft.com/office/drawing/2014/main" id="{936616E3-56CD-CCC2-14ED-94F803C10767}"/>
              </a:ext>
            </a:extLst>
          </p:cNvPr>
          <p:cNvSpPr/>
          <p:nvPr/>
        </p:nvSpPr>
        <p:spPr>
          <a:xfrm>
            <a:off x="-158510" y="-112617"/>
            <a:ext cx="12366703" cy="7132539"/>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BF3B0473-488B-495C-B0EB-A49595F453BE}"/>
              </a:ext>
            </a:extLst>
          </p:cNvPr>
          <p:cNvGrpSpPr/>
          <p:nvPr/>
        </p:nvGrpSpPr>
        <p:grpSpPr>
          <a:xfrm>
            <a:off x="1341211" y="11171"/>
            <a:ext cx="7586663" cy="6858000"/>
            <a:chOff x="2301875" y="0"/>
            <a:chExt cx="7586663" cy="6858000"/>
          </a:xfrm>
        </p:grpSpPr>
        <p:pic>
          <p:nvPicPr>
            <p:cNvPr id="7170" name="Picture 2" descr="Sahel region, Africa">
              <a:extLst>
                <a:ext uri="{FF2B5EF4-FFF2-40B4-BE49-F238E27FC236}">
                  <a16:creationId xmlns:a16="http://schemas.microsoft.com/office/drawing/2014/main" id="{1CD07FC6-30C6-DDC1-88D5-0B85CEC12CFD}"/>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301875" y="0"/>
              <a:ext cx="7586663"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CDEDB72-E514-4C57-7023-ED7714C3C3F0}"/>
                </a:ext>
              </a:extLst>
            </p:cNvPr>
            <p:cNvSpPr txBox="1"/>
            <p:nvPr/>
          </p:nvSpPr>
          <p:spPr>
            <a:xfrm>
              <a:off x="2301875" y="6573558"/>
              <a:ext cx="6686550" cy="276999"/>
            </a:xfrm>
            <a:prstGeom prst="rect">
              <a:avLst/>
            </a:prstGeom>
            <a:noFill/>
          </p:spPr>
          <p:txBody>
            <a:bodyPr wrap="square">
              <a:spAutoFit/>
            </a:bodyPr>
            <a:lstStyle/>
            <a:p>
              <a:r>
                <a:rPr lang="en-US" sz="1200" b="0" i="0" dirty="0">
                  <a:solidFill>
                    <a:srgbClr val="4B4B4E"/>
                  </a:solidFill>
                  <a:effectLst/>
                  <a:latin typeface="Helvetica Neue"/>
                </a:rPr>
                <a:t>The Conversation/Zenobia Ahmed</a:t>
              </a:r>
              <a:endParaRPr lang="en-US" sz="1200" dirty="0"/>
            </a:p>
          </p:txBody>
        </p:sp>
      </p:grpSp>
      <p:grpSp>
        <p:nvGrpSpPr>
          <p:cNvPr id="20" name="Group 19">
            <a:extLst>
              <a:ext uri="{FF2B5EF4-FFF2-40B4-BE49-F238E27FC236}">
                <a16:creationId xmlns:a16="http://schemas.microsoft.com/office/drawing/2014/main" id="{39CD22F1-1FCE-E34B-51C0-0B7615C0C19E}"/>
              </a:ext>
            </a:extLst>
          </p:cNvPr>
          <p:cNvGrpSpPr/>
          <p:nvPr/>
        </p:nvGrpSpPr>
        <p:grpSpPr>
          <a:xfrm>
            <a:off x="2699641" y="386781"/>
            <a:ext cx="8671395" cy="6264183"/>
            <a:chOff x="2699641" y="386781"/>
            <a:chExt cx="8671395" cy="6264183"/>
          </a:xfrm>
        </p:grpSpPr>
        <p:pic>
          <p:nvPicPr>
            <p:cNvPr id="10" name="Picture 9">
              <a:extLst>
                <a:ext uri="{FF2B5EF4-FFF2-40B4-BE49-F238E27FC236}">
                  <a16:creationId xmlns:a16="http://schemas.microsoft.com/office/drawing/2014/main" id="{C8A536B4-A3E5-D5B7-D804-7BECB37BB2F9}"/>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5671699" y="1146222"/>
              <a:ext cx="4235619" cy="4745300"/>
            </a:xfrm>
            <a:prstGeom prst="rect">
              <a:avLst/>
            </a:prstGeom>
          </p:spPr>
        </p:pic>
        <p:pic>
          <p:nvPicPr>
            <p:cNvPr id="16" name="Picture 15">
              <a:extLst>
                <a:ext uri="{FF2B5EF4-FFF2-40B4-BE49-F238E27FC236}">
                  <a16:creationId xmlns:a16="http://schemas.microsoft.com/office/drawing/2014/main" id="{DD93C095-F982-94F5-3C88-BC315AFB9188}"/>
                </a:ext>
              </a:extLst>
            </p:cNvPr>
            <p:cNvPicPr>
              <a:picLocks noChangeAspect="1"/>
            </p:cNvPicPr>
            <p:nvPr/>
          </p:nvPicPr>
          <p:blipFill>
            <a:blip r:embed="rId11"/>
            <a:stretch>
              <a:fillRect/>
            </a:stretch>
          </p:blipFill>
          <p:spPr>
            <a:xfrm>
              <a:off x="2699641" y="386781"/>
              <a:ext cx="2972058" cy="6264183"/>
            </a:xfrm>
            <a:prstGeom prst="rect">
              <a:avLst/>
            </a:prstGeom>
          </p:spPr>
        </p:pic>
        <p:sp>
          <p:nvSpPr>
            <p:cNvPr id="17" name="TextBox 16">
              <a:extLst>
                <a:ext uri="{FF2B5EF4-FFF2-40B4-BE49-F238E27FC236}">
                  <a16:creationId xmlns:a16="http://schemas.microsoft.com/office/drawing/2014/main" id="{5DA9FAB4-78BF-D68C-F0A0-56DDFF4FB19E}"/>
                </a:ext>
              </a:extLst>
            </p:cNvPr>
            <p:cNvSpPr txBox="1"/>
            <p:nvPr/>
          </p:nvSpPr>
          <p:spPr>
            <a:xfrm>
              <a:off x="4684486" y="6336832"/>
              <a:ext cx="6686550" cy="276999"/>
            </a:xfrm>
            <a:prstGeom prst="rect">
              <a:avLst/>
            </a:prstGeom>
            <a:noFill/>
          </p:spPr>
          <p:txBody>
            <a:bodyPr wrap="square">
              <a:spAutoFit/>
            </a:bodyPr>
            <a:lstStyle/>
            <a:p>
              <a:r>
                <a:rPr lang="en-US" sz="1200" b="0" i="0" dirty="0" err="1">
                  <a:solidFill>
                    <a:srgbClr val="4B4B4E"/>
                  </a:solidFill>
                  <a:effectLst/>
                  <a:latin typeface="Helvetica Neue"/>
                </a:rPr>
                <a:t>Nigo</a:t>
              </a:r>
              <a:r>
                <a:rPr lang="en-US" sz="1200" b="0" i="0" dirty="0">
                  <a:solidFill>
                    <a:srgbClr val="4B4B4E"/>
                  </a:solidFill>
                  <a:effectLst/>
                  <a:latin typeface="Helvetica Neue"/>
                </a:rPr>
                <a:t> et al. 2021</a:t>
              </a:r>
              <a:endParaRPr lang="en-US" sz="1200" dirty="0"/>
            </a:p>
          </p:txBody>
        </p:sp>
      </p:grpSp>
    </p:spTree>
    <p:extLst>
      <p:ext uri="{BB962C8B-B14F-4D97-AF65-F5344CB8AC3E}">
        <p14:creationId xmlns:p14="http://schemas.microsoft.com/office/powerpoint/2010/main" val="475793735"/>
      </p:ext>
    </p:extLst>
  </p:cSld>
  <p:clrMapOvr>
    <a:masterClrMapping/>
  </p:clrMapOvr>
  <mc:AlternateContent xmlns:mc="http://schemas.openxmlformats.org/markup-compatibility/2006" xmlns:p14="http://schemas.microsoft.com/office/powerpoint/2010/main">
    <mc:Choice Requires="p14">
      <p:transition spd="slow" p14:dur="2000" advTm="59360"/>
    </mc:Choice>
    <mc:Fallback xmlns="">
      <p:transition spd="slow" advTm="593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4"/>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0"/>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8DE1591C-DFEF-4C85-D5F7-657C89FEFF4C}"/>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2792656" y="2447980"/>
            <a:ext cx="2851996" cy="1863378"/>
          </a:xfrm>
          <a:prstGeom prst="rect">
            <a:avLst/>
          </a:prstGeom>
        </p:spPr>
      </p:pic>
      <p:sp>
        <p:nvSpPr>
          <p:cNvPr id="5" name="Title 4">
            <a:extLst>
              <a:ext uri="{FF2B5EF4-FFF2-40B4-BE49-F238E27FC236}">
                <a16:creationId xmlns:a16="http://schemas.microsoft.com/office/drawing/2014/main" id="{165A2BBF-7F18-4331-A39A-96FB6663B400}"/>
              </a:ext>
            </a:extLst>
          </p:cNvPr>
          <p:cNvSpPr>
            <a:spLocks noGrp="1"/>
          </p:cNvSpPr>
          <p:nvPr>
            <p:ph type="title"/>
          </p:nvPr>
        </p:nvSpPr>
        <p:spPr>
          <a:xfrm>
            <a:off x="576000" y="196278"/>
            <a:ext cx="11041200" cy="1152000"/>
          </a:xfrm>
        </p:spPr>
        <p:txBody>
          <a:bodyPr/>
          <a:lstStyle/>
          <a:p>
            <a:r>
              <a:rPr lang="en-US" dirty="0"/>
              <a:t>Methodology</a:t>
            </a:r>
            <a:endParaRPr lang="en-BE" dirty="0"/>
          </a:p>
        </p:txBody>
      </p:sp>
      <p:sp>
        <p:nvSpPr>
          <p:cNvPr id="10" name="Content Placeholder 1">
            <a:extLst>
              <a:ext uri="{FF2B5EF4-FFF2-40B4-BE49-F238E27FC236}">
                <a16:creationId xmlns:a16="http://schemas.microsoft.com/office/drawing/2014/main" id="{A4D6DC7F-1739-4914-B074-C6966EDFA454}"/>
              </a:ext>
            </a:extLst>
          </p:cNvPr>
          <p:cNvSpPr txBox="1">
            <a:spLocks/>
          </p:cNvSpPr>
          <p:nvPr/>
        </p:nvSpPr>
        <p:spPr>
          <a:xfrm>
            <a:off x="3138790" y="4621623"/>
            <a:ext cx="3939665" cy="80471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fr-BE" sz="1800" dirty="0"/>
              <a:t>Infection RD-PCR</a:t>
            </a:r>
          </a:p>
        </p:txBody>
      </p:sp>
      <p:pic>
        <p:nvPicPr>
          <p:cNvPr id="16" name="Picture 15">
            <a:extLst>
              <a:ext uri="{FF2B5EF4-FFF2-40B4-BE49-F238E27FC236}">
                <a16:creationId xmlns:a16="http://schemas.microsoft.com/office/drawing/2014/main" id="{69585666-1C5F-453B-BE99-F7C97E30B1D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16200000">
            <a:off x="9608598" y="3408411"/>
            <a:ext cx="1440000" cy="1440000"/>
          </a:xfrm>
          <a:prstGeom prst="ellipse">
            <a:avLst/>
          </a:prstGeom>
          <a:ln>
            <a:noFill/>
          </a:ln>
          <a:effectLst>
            <a:softEdge rad="112500"/>
          </a:effectLst>
        </p:spPr>
      </p:pic>
      <p:pic>
        <p:nvPicPr>
          <p:cNvPr id="19" name="Picture 18">
            <a:extLst>
              <a:ext uri="{FF2B5EF4-FFF2-40B4-BE49-F238E27FC236}">
                <a16:creationId xmlns:a16="http://schemas.microsoft.com/office/drawing/2014/main" id="{7D941744-19D9-4072-B6C2-D525E623139C}"/>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644430" y="2929028"/>
            <a:ext cx="1218513" cy="1232358"/>
          </a:xfrm>
          <a:prstGeom prst="ellipse">
            <a:avLst/>
          </a:prstGeom>
          <a:ln>
            <a:noFill/>
          </a:ln>
          <a:effectLst>
            <a:softEdge rad="63500"/>
          </a:effectLst>
        </p:spPr>
      </p:pic>
      <p:pic>
        <p:nvPicPr>
          <p:cNvPr id="17" name="Picture 16">
            <a:extLst>
              <a:ext uri="{FF2B5EF4-FFF2-40B4-BE49-F238E27FC236}">
                <a16:creationId xmlns:a16="http://schemas.microsoft.com/office/drawing/2014/main" id="{E68EFF8D-8D50-41D0-BACD-5BC5EFB4EC83}"/>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7148932" y="2400390"/>
            <a:ext cx="1218513" cy="1232358"/>
          </a:xfrm>
          <a:prstGeom prst="ellipse">
            <a:avLst/>
          </a:prstGeom>
          <a:ln>
            <a:noFill/>
          </a:ln>
          <a:effectLst>
            <a:softEdge rad="63500"/>
          </a:effectLst>
        </p:spPr>
      </p:pic>
      <p:sp>
        <p:nvSpPr>
          <p:cNvPr id="20" name="Content Placeholder 1">
            <a:extLst>
              <a:ext uri="{FF2B5EF4-FFF2-40B4-BE49-F238E27FC236}">
                <a16:creationId xmlns:a16="http://schemas.microsoft.com/office/drawing/2014/main" id="{C66872BD-F93D-4BE3-940C-B59B7563FC16}"/>
              </a:ext>
            </a:extLst>
          </p:cNvPr>
          <p:cNvSpPr txBox="1">
            <a:spLocks/>
          </p:cNvSpPr>
          <p:nvPr/>
        </p:nvSpPr>
        <p:spPr>
          <a:xfrm>
            <a:off x="112900" y="4621623"/>
            <a:ext cx="3939665" cy="80471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fr-BE" sz="1800" dirty="0" err="1"/>
              <a:t>Shedding</a:t>
            </a:r>
            <a:r>
              <a:rPr lang="fr-BE" sz="1800" dirty="0"/>
              <a:t> </a:t>
            </a:r>
            <a:r>
              <a:rPr lang="fr-BE" sz="1800" dirty="0" err="1"/>
              <a:t>experiment</a:t>
            </a:r>
            <a:endParaRPr lang="fr-BE" sz="1800" dirty="0"/>
          </a:p>
        </p:txBody>
      </p:sp>
      <p:sp>
        <p:nvSpPr>
          <p:cNvPr id="21" name="Content Placeholder 1">
            <a:extLst>
              <a:ext uri="{FF2B5EF4-FFF2-40B4-BE49-F238E27FC236}">
                <a16:creationId xmlns:a16="http://schemas.microsoft.com/office/drawing/2014/main" id="{580E218A-1F70-445F-8552-7761E4FAF125}"/>
              </a:ext>
            </a:extLst>
          </p:cNvPr>
          <p:cNvSpPr txBox="1">
            <a:spLocks/>
          </p:cNvSpPr>
          <p:nvPr/>
        </p:nvSpPr>
        <p:spPr>
          <a:xfrm>
            <a:off x="5635519" y="1557996"/>
            <a:ext cx="3939665" cy="80471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fr-BE" sz="1800" dirty="0"/>
              <a:t>High-</a:t>
            </a:r>
            <a:r>
              <a:rPr lang="fr-BE" sz="1800" dirty="0" err="1"/>
              <a:t>Throughput</a:t>
            </a:r>
            <a:endParaRPr lang="fr-BE" sz="1800" dirty="0"/>
          </a:p>
          <a:p>
            <a:pPr marL="0" indent="0" algn="ctr">
              <a:buNone/>
            </a:pPr>
            <a:r>
              <a:rPr lang="fr-BE" sz="1800" dirty="0"/>
              <a:t>Amplicon </a:t>
            </a:r>
            <a:r>
              <a:rPr lang="fr-BE" sz="1800" dirty="0" err="1"/>
              <a:t>Sequencing</a:t>
            </a:r>
            <a:endParaRPr lang="fr-BE" sz="1800" dirty="0"/>
          </a:p>
          <a:p>
            <a:pPr marL="0" indent="0">
              <a:buFont typeface="Arial"/>
              <a:buNone/>
            </a:pPr>
            <a:endParaRPr lang="fr-BE" sz="1800" dirty="0"/>
          </a:p>
        </p:txBody>
      </p:sp>
      <p:sp>
        <p:nvSpPr>
          <p:cNvPr id="22" name="Content Placeholder 1">
            <a:extLst>
              <a:ext uri="{FF2B5EF4-FFF2-40B4-BE49-F238E27FC236}">
                <a16:creationId xmlns:a16="http://schemas.microsoft.com/office/drawing/2014/main" id="{DB6EF6A6-3065-4E6D-9EC0-CC5DE7370829}"/>
              </a:ext>
            </a:extLst>
          </p:cNvPr>
          <p:cNvSpPr txBox="1">
            <a:spLocks/>
          </p:cNvSpPr>
          <p:nvPr/>
        </p:nvSpPr>
        <p:spPr>
          <a:xfrm>
            <a:off x="9255440" y="4880570"/>
            <a:ext cx="3939665" cy="80471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fr-BE" sz="1800" dirty="0"/>
              <a:t>16S </a:t>
            </a:r>
            <a:r>
              <a:rPr lang="fr-BE" sz="1800" dirty="0" err="1"/>
              <a:t>metabarcoding</a:t>
            </a:r>
            <a:endParaRPr lang="fr-BE" sz="1800" dirty="0"/>
          </a:p>
        </p:txBody>
      </p:sp>
      <p:pic>
        <p:nvPicPr>
          <p:cNvPr id="23" name="Picture 22">
            <a:extLst>
              <a:ext uri="{FF2B5EF4-FFF2-40B4-BE49-F238E27FC236}">
                <a16:creationId xmlns:a16="http://schemas.microsoft.com/office/drawing/2014/main" id="{970BAE43-68C2-4E82-94C1-87DAE4D7C2B0}"/>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683999" y="4452400"/>
            <a:ext cx="1440000" cy="1440000"/>
          </a:xfrm>
          <a:prstGeom prst="ellipse">
            <a:avLst/>
          </a:prstGeom>
          <a:ln>
            <a:noFill/>
          </a:ln>
          <a:effectLst>
            <a:softEdge rad="63500"/>
          </a:effectLst>
        </p:spPr>
      </p:pic>
      <p:sp>
        <p:nvSpPr>
          <p:cNvPr id="24" name="Content Placeholder 1">
            <a:extLst>
              <a:ext uri="{FF2B5EF4-FFF2-40B4-BE49-F238E27FC236}">
                <a16:creationId xmlns:a16="http://schemas.microsoft.com/office/drawing/2014/main" id="{FC290B6D-4C8F-402A-921F-37A73A6C06DA}"/>
              </a:ext>
            </a:extLst>
          </p:cNvPr>
          <p:cNvSpPr txBox="1">
            <a:spLocks/>
          </p:cNvSpPr>
          <p:nvPr/>
        </p:nvSpPr>
        <p:spPr>
          <a:xfrm>
            <a:off x="6381496" y="5853910"/>
            <a:ext cx="2166187" cy="46328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fr-BE" sz="1800" dirty="0"/>
              <a:t>Sanger </a:t>
            </a:r>
            <a:r>
              <a:rPr lang="fr-BE" sz="1800" dirty="0" err="1"/>
              <a:t>sequencing</a:t>
            </a:r>
            <a:endParaRPr lang="fr-BE" sz="1800" dirty="0"/>
          </a:p>
        </p:txBody>
      </p:sp>
      <p:cxnSp>
        <p:nvCxnSpPr>
          <p:cNvPr id="27" name="Straight Arrow Connector 26">
            <a:extLst>
              <a:ext uri="{FF2B5EF4-FFF2-40B4-BE49-F238E27FC236}">
                <a16:creationId xmlns:a16="http://schemas.microsoft.com/office/drawing/2014/main" id="{EDD85555-B48A-4F13-B40C-705ED1B31F82}"/>
              </a:ext>
            </a:extLst>
          </p:cNvPr>
          <p:cNvCxnSpPr>
            <a:cxnSpLocks/>
          </p:cNvCxnSpPr>
          <p:nvPr/>
        </p:nvCxnSpPr>
        <p:spPr>
          <a:xfrm>
            <a:off x="5594318" y="3417768"/>
            <a:ext cx="997729" cy="1509690"/>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89D8B52-1C61-466C-A6C4-44C70B0DA528}"/>
              </a:ext>
            </a:extLst>
          </p:cNvPr>
          <p:cNvCxnSpPr>
            <a:cxnSpLocks/>
          </p:cNvCxnSpPr>
          <p:nvPr/>
        </p:nvCxnSpPr>
        <p:spPr>
          <a:xfrm>
            <a:off x="5594319" y="3423436"/>
            <a:ext cx="1024687" cy="0"/>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F51C7337-7FF6-46D0-8444-AB43713819EF}"/>
              </a:ext>
            </a:extLst>
          </p:cNvPr>
          <p:cNvCxnSpPr>
            <a:cxnSpLocks/>
          </p:cNvCxnSpPr>
          <p:nvPr/>
        </p:nvCxnSpPr>
        <p:spPr>
          <a:xfrm>
            <a:off x="8658435" y="4147167"/>
            <a:ext cx="689484" cy="0"/>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0" name="Footer Placeholder 2">
            <a:extLst>
              <a:ext uri="{FF2B5EF4-FFF2-40B4-BE49-F238E27FC236}">
                <a16:creationId xmlns:a16="http://schemas.microsoft.com/office/drawing/2014/main" id="{49560A57-EAE0-4D06-92A8-2C1BEA17221B}"/>
              </a:ext>
            </a:extLst>
          </p:cNvPr>
          <p:cNvSpPr txBox="1">
            <a:spLocks/>
          </p:cNvSpPr>
          <p:nvPr/>
        </p:nvSpPr>
        <p:spPr>
          <a:xfrm>
            <a:off x="8670621" y="3983518"/>
            <a:ext cx="561400" cy="245473"/>
          </a:xfrm>
          <a:prstGeom prst="rect">
            <a:avLst/>
          </a:prstGeom>
        </p:spPr>
        <p:txBody>
          <a:bodyPr vert="horz" lIns="0" tIns="0" rIns="180000" bIns="0" rtlCol="0" anchor="ctr"/>
          <a:lstStyle>
            <a:defPPr>
              <a:defRPr lang="en-BE"/>
            </a:defPPr>
            <a:lvl1pPr marL="0" algn="r" defTabSz="914400" rtl="0" eaLnBrk="1" latinLnBrk="0" hangingPunct="1">
              <a:defRPr sz="1000" kern="1200" baseline="0">
                <a:solidFill>
                  <a:schemeClr val="bg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BE" b="1" dirty="0">
                <a:solidFill>
                  <a:schemeClr val="accent1"/>
                </a:solidFill>
              </a:rPr>
              <a:t>ALL</a:t>
            </a:r>
          </a:p>
          <a:p>
            <a:endParaRPr lang="nl-NL" b="1" dirty="0">
              <a:solidFill>
                <a:schemeClr val="accent1"/>
              </a:solidFill>
            </a:endParaRPr>
          </a:p>
        </p:txBody>
      </p:sp>
      <p:sp>
        <p:nvSpPr>
          <p:cNvPr id="41" name="Footer Placeholder 2">
            <a:extLst>
              <a:ext uri="{FF2B5EF4-FFF2-40B4-BE49-F238E27FC236}">
                <a16:creationId xmlns:a16="http://schemas.microsoft.com/office/drawing/2014/main" id="{F412EE49-A203-4A2E-A3A0-749EF5CB2AC0}"/>
              </a:ext>
            </a:extLst>
          </p:cNvPr>
          <p:cNvSpPr txBox="1">
            <a:spLocks/>
          </p:cNvSpPr>
          <p:nvPr/>
        </p:nvSpPr>
        <p:spPr>
          <a:xfrm rot="3408101">
            <a:off x="5649790" y="4104259"/>
            <a:ext cx="1094186" cy="315722"/>
          </a:xfrm>
          <a:prstGeom prst="rect">
            <a:avLst/>
          </a:prstGeom>
        </p:spPr>
        <p:txBody>
          <a:bodyPr vert="horz" lIns="0" tIns="0" rIns="180000" bIns="0" rtlCol="0" anchor="ctr"/>
          <a:lstStyle>
            <a:defPPr>
              <a:defRPr lang="en-BE"/>
            </a:defPPr>
            <a:lvl1pPr marL="0" algn="r" defTabSz="914400" rtl="0" eaLnBrk="1" latinLnBrk="0" hangingPunct="1">
              <a:defRPr sz="1000" kern="1200" baseline="0">
                <a:solidFill>
                  <a:schemeClr val="bg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BE" b="1" dirty="0">
                <a:solidFill>
                  <a:schemeClr val="accent1"/>
                </a:solidFill>
              </a:rPr>
              <a:t>UNINFECTED</a:t>
            </a:r>
          </a:p>
          <a:p>
            <a:endParaRPr lang="nl-NL" b="1" dirty="0">
              <a:solidFill>
                <a:schemeClr val="accent1"/>
              </a:solidFill>
            </a:endParaRPr>
          </a:p>
        </p:txBody>
      </p:sp>
      <p:sp>
        <p:nvSpPr>
          <p:cNvPr id="42" name="Footer Placeholder 2">
            <a:extLst>
              <a:ext uri="{FF2B5EF4-FFF2-40B4-BE49-F238E27FC236}">
                <a16:creationId xmlns:a16="http://schemas.microsoft.com/office/drawing/2014/main" id="{BF85D9FF-018E-4904-B5F5-751D4D66FFFF}"/>
              </a:ext>
            </a:extLst>
          </p:cNvPr>
          <p:cNvSpPr txBox="1">
            <a:spLocks/>
          </p:cNvSpPr>
          <p:nvPr/>
        </p:nvSpPr>
        <p:spPr>
          <a:xfrm>
            <a:off x="5497861" y="3258343"/>
            <a:ext cx="1094186" cy="315722"/>
          </a:xfrm>
          <a:prstGeom prst="rect">
            <a:avLst/>
          </a:prstGeom>
        </p:spPr>
        <p:txBody>
          <a:bodyPr vert="horz" lIns="0" tIns="0" rIns="180000" bIns="0" rtlCol="0" anchor="ctr"/>
          <a:lstStyle>
            <a:defPPr>
              <a:defRPr lang="en-BE"/>
            </a:defPPr>
            <a:lvl1pPr marL="0" algn="r" defTabSz="914400" rtl="0" eaLnBrk="1" latinLnBrk="0" hangingPunct="1">
              <a:defRPr sz="1000" kern="1200" baseline="0">
                <a:solidFill>
                  <a:schemeClr val="bg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BE" b="1" dirty="0">
                <a:solidFill>
                  <a:schemeClr val="accent1"/>
                </a:solidFill>
              </a:rPr>
              <a:t>INFECTED</a:t>
            </a:r>
          </a:p>
          <a:p>
            <a:endParaRPr lang="nl-NL" b="1" dirty="0">
              <a:solidFill>
                <a:schemeClr val="accent1"/>
              </a:solidFill>
            </a:endParaRPr>
          </a:p>
        </p:txBody>
      </p:sp>
      <p:sp>
        <p:nvSpPr>
          <p:cNvPr id="2" name="Slide Number Placeholder 1">
            <a:extLst>
              <a:ext uri="{FF2B5EF4-FFF2-40B4-BE49-F238E27FC236}">
                <a16:creationId xmlns:a16="http://schemas.microsoft.com/office/drawing/2014/main" id="{9B9622FC-69E3-AE27-D7FA-4893D13754AB}"/>
              </a:ext>
            </a:extLst>
          </p:cNvPr>
          <p:cNvSpPr>
            <a:spLocks noGrp="1"/>
          </p:cNvSpPr>
          <p:nvPr>
            <p:ph type="sldNum" sz="quarter" idx="12"/>
          </p:nvPr>
        </p:nvSpPr>
        <p:spPr/>
        <p:txBody>
          <a:bodyPr/>
          <a:lstStyle/>
          <a:p>
            <a:fld id="{0A297500-7527-634B-90F4-69D0994C32B4}" type="slidenum">
              <a:rPr lang="nl-NL" smtClean="0"/>
              <a:t>9</a:t>
            </a:fld>
            <a:endParaRPr lang="nl-NL"/>
          </a:p>
        </p:txBody>
      </p:sp>
      <p:sp>
        <p:nvSpPr>
          <p:cNvPr id="8" name="Right Brace 7">
            <a:extLst>
              <a:ext uri="{FF2B5EF4-FFF2-40B4-BE49-F238E27FC236}">
                <a16:creationId xmlns:a16="http://schemas.microsoft.com/office/drawing/2014/main" id="{F6AAAFEA-2EB6-A718-04A6-F1F38D67F86A}"/>
              </a:ext>
            </a:extLst>
          </p:cNvPr>
          <p:cNvSpPr/>
          <p:nvPr/>
        </p:nvSpPr>
        <p:spPr>
          <a:xfrm>
            <a:off x="8300645" y="2400390"/>
            <a:ext cx="389620" cy="349201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BE"/>
          </a:p>
        </p:txBody>
      </p:sp>
      <p:cxnSp>
        <p:nvCxnSpPr>
          <p:cNvPr id="37" name="Straight Arrow Connector 36">
            <a:extLst>
              <a:ext uri="{FF2B5EF4-FFF2-40B4-BE49-F238E27FC236}">
                <a16:creationId xmlns:a16="http://schemas.microsoft.com/office/drawing/2014/main" id="{54D6787D-AAC9-4EA4-9A32-3B89139F5678}"/>
              </a:ext>
            </a:extLst>
          </p:cNvPr>
          <p:cNvCxnSpPr>
            <a:cxnSpLocks/>
          </p:cNvCxnSpPr>
          <p:nvPr/>
        </p:nvCxnSpPr>
        <p:spPr>
          <a:xfrm>
            <a:off x="2503992" y="3429000"/>
            <a:ext cx="288664" cy="0"/>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 name="shedding experiment">
            <a:hlinkClick r:id="" action="ppaction://media"/>
            <a:extLst>
              <a:ext uri="{FF2B5EF4-FFF2-40B4-BE49-F238E27FC236}">
                <a16:creationId xmlns:a16="http://schemas.microsoft.com/office/drawing/2014/main" id="{592416BC-0FF9-6749-1558-B7008140C7A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18429" t="36922" r="25160" b="30686"/>
          <a:stretch/>
        </p:blipFill>
        <p:spPr>
          <a:xfrm>
            <a:off x="117716" y="2173818"/>
            <a:ext cx="2340664" cy="2388724"/>
          </a:xfrm>
          <a:prstGeom prst="rect">
            <a:avLst/>
          </a:prstGeom>
        </p:spPr>
      </p:pic>
      <p:sp>
        <p:nvSpPr>
          <p:cNvPr id="6" name="Footer Placeholder 2">
            <a:extLst>
              <a:ext uri="{FF2B5EF4-FFF2-40B4-BE49-F238E27FC236}">
                <a16:creationId xmlns:a16="http://schemas.microsoft.com/office/drawing/2014/main" id="{7A62B07F-1EA4-E080-C4E1-97E69CDE0283}"/>
              </a:ext>
            </a:extLst>
          </p:cNvPr>
          <p:cNvSpPr txBox="1">
            <a:spLocks/>
          </p:cNvSpPr>
          <p:nvPr/>
        </p:nvSpPr>
        <p:spPr>
          <a:xfrm>
            <a:off x="3412088" y="5053716"/>
            <a:ext cx="1792189" cy="322753"/>
          </a:xfrm>
          <a:prstGeom prst="rect">
            <a:avLst/>
          </a:prstGeom>
        </p:spPr>
        <p:txBody>
          <a:bodyPr vert="horz" lIns="121920" tIns="60960" rIns="121920" bIns="6096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BE" dirty="0"/>
              <a:t>Schols et al., 2019</a:t>
            </a:r>
          </a:p>
          <a:p>
            <a:endParaRPr lang="nl-NL" sz="2133" dirty="0"/>
          </a:p>
        </p:txBody>
      </p:sp>
      <p:pic>
        <p:nvPicPr>
          <p:cNvPr id="7" name="Picture 6">
            <a:extLst>
              <a:ext uri="{FF2B5EF4-FFF2-40B4-BE49-F238E27FC236}">
                <a16:creationId xmlns:a16="http://schemas.microsoft.com/office/drawing/2014/main" id="{D7DD2C87-2DC5-3A5B-31B0-856382BE8905}"/>
              </a:ext>
            </a:extLst>
          </p:cNvPr>
          <p:cNvPicPr>
            <a:picLocks noChangeAspect="1"/>
          </p:cNvPicPr>
          <p:nvPr/>
        </p:nvPicPr>
        <p:blipFill>
          <a:blip r:embed="rId10" cstate="hqprint">
            <a:alphaModFix amt="50000"/>
            <a:extLst>
              <a:ext uri="{28A0092B-C50C-407E-A947-70E740481C1C}">
                <a14:useLocalDpi xmlns:a14="http://schemas.microsoft.com/office/drawing/2010/main"/>
              </a:ext>
            </a:extLst>
          </a:blip>
          <a:stretch>
            <a:fillRect/>
          </a:stretch>
        </p:blipFill>
        <p:spPr>
          <a:xfrm>
            <a:off x="10481912" y="-118422"/>
            <a:ext cx="1967081" cy="1587927"/>
          </a:xfrm>
          <a:prstGeom prst="rect">
            <a:avLst/>
          </a:prstGeom>
        </p:spPr>
      </p:pic>
      <p:sp>
        <p:nvSpPr>
          <p:cNvPr id="9" name="Content Placeholder 1">
            <a:extLst>
              <a:ext uri="{FF2B5EF4-FFF2-40B4-BE49-F238E27FC236}">
                <a16:creationId xmlns:a16="http://schemas.microsoft.com/office/drawing/2014/main" id="{391A05CF-0024-D994-2F56-AF670B492B83}"/>
              </a:ext>
            </a:extLst>
          </p:cNvPr>
          <p:cNvSpPr txBox="1">
            <a:spLocks/>
          </p:cNvSpPr>
          <p:nvPr/>
        </p:nvSpPr>
        <p:spPr>
          <a:xfrm>
            <a:off x="10839206" y="378156"/>
            <a:ext cx="1352794" cy="59476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fr-BE" dirty="0"/>
              <a:t>TRISS</a:t>
            </a:r>
          </a:p>
        </p:txBody>
      </p:sp>
      <p:sp>
        <p:nvSpPr>
          <p:cNvPr id="11" name="Footer Placeholder 2">
            <a:extLst>
              <a:ext uri="{FF2B5EF4-FFF2-40B4-BE49-F238E27FC236}">
                <a16:creationId xmlns:a16="http://schemas.microsoft.com/office/drawing/2014/main" id="{2C0F4ECD-AE79-0D21-76A6-1E5CD5008A80}"/>
              </a:ext>
            </a:extLst>
          </p:cNvPr>
          <p:cNvSpPr txBox="1">
            <a:spLocks/>
          </p:cNvSpPr>
          <p:nvPr/>
        </p:nvSpPr>
        <p:spPr>
          <a:xfrm>
            <a:off x="6709256" y="1274789"/>
            <a:ext cx="1792189" cy="322753"/>
          </a:xfrm>
          <a:prstGeom prst="rect">
            <a:avLst/>
          </a:prstGeom>
        </p:spPr>
        <p:txBody>
          <a:bodyPr vert="horz" lIns="121920" tIns="60960" rIns="121920" bIns="6096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BE" dirty="0"/>
              <a:t>Hammoud et al., 2021</a:t>
            </a:r>
          </a:p>
        </p:txBody>
      </p:sp>
    </p:spTree>
    <p:extLst>
      <p:ext uri="{BB962C8B-B14F-4D97-AF65-F5344CB8AC3E}">
        <p14:creationId xmlns:p14="http://schemas.microsoft.com/office/powerpoint/2010/main" val="3084680015"/>
      </p:ext>
    </p:extLst>
  </p:cSld>
  <p:clrMapOvr>
    <a:masterClrMapping/>
  </p:clrMapOvr>
  <mc:AlternateContent xmlns:mc="http://schemas.openxmlformats.org/markup-compatibility/2006" xmlns:p14="http://schemas.microsoft.com/office/powerpoint/2010/main">
    <mc:Choice Requires="p14">
      <p:transition spd="slow" p14:dur="2000" advTm="96144"/>
    </mc:Choice>
    <mc:Fallback xmlns="">
      <p:transition spd="slow" advTm="961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mute="1">
                <p:cTn id="12" fill="hold" display="0">
                  <p:stCondLst>
                    <p:cond delay="indefinite"/>
                  </p:stCondLst>
                </p:cTn>
                <p:tgtEl>
                  <p:spTgt spid="3"/>
                </p:tgtEl>
              </p:cMediaNode>
            </p:video>
          </p:childTnLst>
        </p:cTn>
      </p:par>
    </p:tnLst>
  </p:timing>
</p:sld>
</file>

<file path=ppt/theme/theme1.xml><?xml version="1.0" encoding="utf-8"?>
<a:theme xmlns:a="http://schemas.openxmlformats.org/drawingml/2006/main" name="KU Leuven">
  <a:themeElements>
    <a:clrScheme name="Custom 14">
      <a:dk1>
        <a:srgbClr val="2F4D5D"/>
      </a:dk1>
      <a:lt1>
        <a:srgbClr val="FFFFFF"/>
      </a:lt1>
      <a:dk2>
        <a:srgbClr val="1D8DB0"/>
      </a:dk2>
      <a:lt2>
        <a:srgbClr val="DCE7F0"/>
      </a:lt2>
      <a:accent1>
        <a:srgbClr val="1D8DB0"/>
      </a:accent1>
      <a:accent2>
        <a:srgbClr val="2F4D5D"/>
      </a:accent2>
      <a:accent3>
        <a:srgbClr val="52BDEC"/>
      </a:accent3>
      <a:accent4>
        <a:srgbClr val="466E87"/>
      </a:accent4>
      <a:accent5>
        <a:srgbClr val="E7B037"/>
      </a:accent5>
      <a:accent6>
        <a:srgbClr val="D4D842"/>
      </a:accent6>
      <a:hlink>
        <a:srgbClr val="466E87"/>
      </a:hlink>
      <a:folHlink>
        <a:srgbClr val="1D8DB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2679</TotalTime>
  <Words>1617</Words>
  <Application>Microsoft Office PowerPoint</Application>
  <PresentationFormat>Widescreen</PresentationFormat>
  <Paragraphs>236</Paragraphs>
  <Slides>28</Slides>
  <Notes>19</Notes>
  <HiddenSlides>7</HiddenSlides>
  <MMClips>1</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7" baseType="lpstr">
      <vt:lpstr>AdvTT56533f1a</vt:lpstr>
      <vt:lpstr>Arial</vt:lpstr>
      <vt:lpstr>Arial</vt:lpstr>
      <vt:lpstr>Calibri</vt:lpstr>
      <vt:lpstr>Calibri Light</vt:lpstr>
      <vt:lpstr>Helvetica Neue</vt:lpstr>
      <vt:lpstr>Inter Var</vt:lpstr>
      <vt:lpstr>KU Leuven</vt:lpstr>
      <vt:lpstr>Acrobat Document</vt:lpstr>
      <vt:lpstr>PowerPoint Presentation</vt:lpstr>
      <vt:lpstr>PowerPoint Presentation</vt:lpstr>
      <vt:lpstr>MicroResist - The influence of snail host microbiome in trematode parasite resistance</vt:lpstr>
      <vt:lpstr>Trematodes</vt:lpstr>
      <vt:lpstr>Problem outline</vt:lpstr>
      <vt:lpstr>Tripartite interaction</vt:lpstr>
      <vt:lpstr>PowerPoint Presentation</vt:lpstr>
      <vt:lpstr>TRISS - Towards a better understanding of the tripartite interactions driving Schistosoma transmission in Senegal </vt:lpstr>
      <vt:lpstr>Methodology</vt:lpstr>
      <vt:lpstr>PowerPoint Presentation</vt:lpstr>
      <vt:lpstr>PowerPoint Presentation</vt:lpstr>
      <vt:lpstr>Causation VS correlation</vt:lpstr>
      <vt:lpstr>Transplant experiment</vt:lpstr>
      <vt:lpstr>Transplant experiment</vt:lpstr>
      <vt:lpstr>Experimental setup</vt:lpstr>
      <vt:lpstr>PowerPoint Presentation</vt:lpstr>
      <vt:lpstr>PowerPoint Presentation</vt:lpstr>
      <vt:lpstr>PowerPoint Presentation</vt:lpstr>
      <vt:lpstr>Core microbiome</vt:lpstr>
      <vt:lpstr>Concluding remarks</vt:lpstr>
      <vt:lpstr>Special thanks to:</vt:lpstr>
      <vt:lpstr>PowerPoint Presentation</vt:lpstr>
      <vt:lpstr>PowerPoint Presentation</vt:lpstr>
      <vt:lpstr>PowerPoint Presentation</vt:lpstr>
      <vt:lpstr>Infection RD-PCR</vt:lpstr>
      <vt:lpstr>Schistosoma RD-PCR</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MicroResist - The influence of snail host microbiome in trematode parasite resistance</dc:title>
  <dc:creator>ruben schols</dc:creator>
  <cp:lastModifiedBy>Ruben Schols</cp:lastModifiedBy>
  <cp:revision>130</cp:revision>
  <dcterms:created xsi:type="dcterms:W3CDTF">2021-09-14T12:26:08Z</dcterms:created>
  <dcterms:modified xsi:type="dcterms:W3CDTF">2022-12-05T07:44:39Z</dcterms:modified>
</cp:coreProperties>
</file>